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4.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5.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6.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895" r:id="rId2"/>
    <p:sldMasterId id="2147483914" r:id="rId3"/>
    <p:sldMasterId id="2147483931" r:id="rId4"/>
    <p:sldMasterId id="2147483966" r:id="rId5"/>
    <p:sldMasterId id="2147483983" r:id="rId6"/>
    <p:sldMasterId id="2147484000" r:id="rId7"/>
  </p:sldMasterIdLst>
  <p:sldIdLst>
    <p:sldId id="259" r:id="rId8"/>
    <p:sldId id="316" r:id="rId9"/>
    <p:sldId id="319" r:id="rId10"/>
    <p:sldId id="322" r:id="rId11"/>
    <p:sldId id="337" r:id="rId12"/>
    <p:sldId id="328" r:id="rId13"/>
    <p:sldId id="331" r:id="rId14"/>
    <p:sldId id="334" r:id="rId15"/>
    <p:sldId id="358" r:id="rId16"/>
    <p:sldId id="389" r:id="rId17"/>
    <p:sldId id="390" r:id="rId18"/>
    <p:sldId id="391" r:id="rId19"/>
    <p:sldId id="392" r:id="rId20"/>
    <p:sldId id="367" r:id="rId21"/>
    <p:sldId id="393" r:id="rId22"/>
    <p:sldId id="394" r:id="rId23"/>
    <p:sldId id="395" r:id="rId24"/>
    <p:sldId id="396" r:id="rId25"/>
    <p:sldId id="397" r:id="rId26"/>
    <p:sldId id="398" r:id="rId27"/>
    <p:sldId id="399" r:id="rId28"/>
    <p:sldId id="400" r:id="rId29"/>
    <p:sldId id="401" r:id="rId30"/>
    <p:sldId id="402" r:id="rId31"/>
    <p:sldId id="403" r:id="rId32"/>
    <p:sldId id="404" r:id="rId33"/>
    <p:sldId id="405" r:id="rId34"/>
    <p:sldId id="406" r:id="rId35"/>
    <p:sldId id="407" r:id="rId36"/>
    <p:sldId id="408" r:id="rId37"/>
    <p:sldId id="409" r:id="rId38"/>
    <p:sldId id="382" r:id="rId39"/>
    <p:sldId id="385" r:id="rId40"/>
    <p:sldId id="349" r:id="rId41"/>
  </p:sldIdLst>
  <p:sldSz cx="12192000" cy="6858000"/>
  <p:notesSz cx="6858000" cy="9144000"/>
  <p:custDataLst>
    <p:tags r:id="rId4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1V>
      <a:tcStyle>
        <a:tcBdr>
          <a:top>
            <a:lnRef idx="1">
              <a:schemeClr val="accent6"/>
            </a:lnRef>
          </a:top>
          <a:bottom>
            <a:lnRef idx="1">
              <a:schemeClr val="accent6"/>
            </a:lnRef>
          </a:bottom>
        </a:tcBdr>
        <a:fill>
          <a:solidFill>
            <a:schemeClr val="accent6">
              <a:alpha val="40000"/>
            </a:schemeClr>
          </a:solidFill>
        </a:fill>
      </a:tcStyle>
    </a:band1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309" autoAdjust="0"/>
    <p:restoredTop sz="0"/>
  </p:normalViewPr>
  <p:slideViewPr>
    <p:cSldViewPr>
      <p:cViewPr varScale="1">
        <p:scale>
          <a:sx n="66" d="100"/>
          <a:sy n="66" d="100"/>
        </p:scale>
        <p:origin x="388" y="44"/>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tags" Target="tags/tag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presProps" Target="presProps.xml"/><Relationship Id="rId8" Type="http://schemas.openxmlformats.org/officeDocument/2006/relationships/slide" Target="slides/slide1.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tableStyles" Target="tableStyles.xml"/><Relationship Id="rId20" Type="http://schemas.openxmlformats.org/officeDocument/2006/relationships/slide" Target="slides/slide13.xml"/><Relationship Id="rId41"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2"/>
          </p:nvPr>
        </p:nvSpPr>
        <p:spPr/>
        <p:txBody>
          <a:bodyPr/>
          <a:lstStyle/>
          <a:p>
            <a:fld id="{100B7885-9275-4C98-B072-EADCCFE090C7}" type="datetimeFigureOut">
              <a:rPr lang="en-US" smtClean="0"/>
              <a:t>5/1/2023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BA7B1AF9-AD36-4781-8647-0C693AA1A501}" type="datetimeFigureOut">
              <a:rPr lang="en-US" smtClean="0"/>
              <a:t>5/1/2023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95A050-2D6D-489F-9642-70DE7D4FB242}" type="datetimeFigureOut">
              <a:rPr lang="en-US" smtClean="0"/>
              <a:t>5/1/2023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2843034924"/>
      </p:ext>
    </p:extLst>
  </p:cSld>
  <p:clrMapOvr>
    <a:masterClrMapping/>
  </p:clrMapOvr>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1D95A050-2D6D-489F-9642-70DE7D4FB242}" type="datetimeFigureOut">
              <a:rPr lang="en-US" smtClean="0"/>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4017625902"/>
      </p:ext>
    </p:extLst>
  </p:cSld>
  <p:clrMapOvr>
    <a:masterClrMapping/>
  </p:clrMapOvr>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95A050-2D6D-489F-9642-70DE7D4FB242}" type="datetimeFigureOut">
              <a:rPr lang="en-US" smtClean="0"/>
              <a:t>5/1/2023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812730003"/>
      </p:ext>
    </p:extLst>
  </p:cSld>
  <p:clrMapOvr>
    <a:masterClrMapping/>
  </p:clrMapOvr>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95A050-2D6D-489F-9642-70DE7D4FB242}"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4146657900"/>
      </p:ext>
    </p:extLst>
  </p:cSld>
  <p:clrMapOvr>
    <a:masterClrMapping/>
  </p:clrMapOvr>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95A050-2D6D-489F-9642-70DE7D4FB242}"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961487780"/>
      </p:ext>
    </p:extLst>
  </p:cSld>
  <p:clrMapOvr>
    <a:masterClrMapping/>
  </p:clrMapOvr>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1020730160"/>
      </p:ext>
    </p:extLst>
  </p:cSld>
  <p:clrMapOvr>
    <a:masterClrMapping/>
  </p:clrMapOvr>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3232096888"/>
      </p:ext>
    </p:extLst>
  </p:cSld>
  <p:clrMapOvr>
    <a:masterClrMapping/>
  </p:clrMapOvr>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2394711581"/>
      </p:ext>
    </p:extLst>
  </p:cSld>
  <p:clrMapOvr>
    <a:masterClrMapping/>
  </p:clrMapOvr>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53265469"/>
      </p:ext>
    </p:extLst>
  </p:cSld>
  <p:clrMapOvr>
    <a:masterClrMapping/>
  </p:clrMapOvr>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3925066165"/>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000CA9AB-E1D1-4488-8B72-0064E4A2632E}" type="datetimeFigureOut">
              <a:rPr lang="en-US" smtClean="0"/>
              <a:t>5/1/2023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3973204200"/>
      </p:ext>
    </p:extLst>
  </p:cSld>
  <p:clrMapOvr>
    <a:masterClrMapping/>
  </p:clrMapOvr>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1067256063"/>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1553457939"/>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3215073846"/>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1376830508"/>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3080501500"/>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8A159A0-9FAC-4221-9842-DD2DCF893615}" type="datetimeFigureOut">
              <a:rPr lang="en-US" smtClean="0"/>
              <a:t>5/1/2023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1457995818"/>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8A159A0-9FAC-4221-9842-DD2DCF893615}" type="datetimeFigureOut">
              <a:rPr lang="en-US" smtClean="0"/>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858365910"/>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98A159A0-9FAC-4221-9842-DD2DCF893615}" type="datetimeFigureOut">
              <a:rPr lang="en-US" smtClean="0"/>
              <a:t>5/1/2023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2177045611"/>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73061034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7083C157-4090-4FA5-9523-F30FE95E8C1B}" type="datetimeFigureOut">
              <a:rPr lang="en-US" smtClean="0"/>
              <a:t>5/1/2023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1187984927"/>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2313751635"/>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2120630645"/>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r>
              <a:rPr lang="en-US" sz="800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3567971143"/>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3356880850"/>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8A159A0-9FAC-4221-9842-DD2DCF893615}" type="datetimeFigureOut">
              <a:rPr lang="en-US" smtClean="0"/>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3831902949"/>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8A159A0-9FAC-4221-9842-DD2DCF893615}" type="datetimeFigureOut">
              <a:rPr lang="en-US" smtClean="0"/>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978881416"/>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4158584670"/>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2717597635"/>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3861442397"/>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p>
        </p:txBody>
      </p:sp>
      <p:sp>
        <p:nvSpPr>
          <p:cNvPr id="4" name="Date Placeholder 3"/>
          <p:cNvSpPr>
            <a:spLocks noGrp="1"/>
          </p:cNvSpPr>
          <p:nvPr>
            <p:ph type="dt" sz="half" idx="2"/>
          </p:nvPr>
        </p:nvSpPr>
        <p:spPr/>
        <p:txBody>
          <a:bodyPr/>
          <a:lstStyle/>
          <a:p>
            <a:fld id="{43D7D198-C495-454B-963A-10684C545908}" type="datetimeFigureOut">
              <a:rPr lang="en-US" smtClean="0"/>
              <a:t>5/1/2023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1553457939"/>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3215073846"/>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1376830508"/>
      </p:ext>
    </p:extLst>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3080501500"/>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8A159A0-9FAC-4221-9842-DD2DCF893615}" type="datetimeFigureOut">
              <a:rPr lang="en-US" smtClean="0"/>
              <a:t>5/1/2023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1457995818"/>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8A159A0-9FAC-4221-9842-DD2DCF893615}" type="datetimeFigureOut">
              <a:rPr lang="en-US" smtClean="0"/>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858365910"/>
      </p:ext>
    </p:extLst>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98A159A0-9FAC-4221-9842-DD2DCF893615}" type="datetimeFigureOut">
              <a:rPr lang="en-US" smtClean="0"/>
              <a:t>5/1/2023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2177045611"/>
      </p:ext>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730610342"/>
      </p:ext>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1187984927"/>
      </p:ext>
    </p:extLst>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2313751635"/>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3"/>
          </p:nvPr>
        </p:nvSpPr>
        <p:spPr/>
        <p:txBody>
          <a:bodyPr/>
          <a:lstStyle/>
          <a:p>
            <a:fld id="{B900E0CB-8888-4E3D-8409-C06EABD7B566}" type="datetimeFigureOut">
              <a:rPr lang="en-US" smtClean="0"/>
              <a:t>5/1/2023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2120630645"/>
      </p:ext>
    </p:extLst>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r>
              <a:rPr lang="en-US" sz="800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spcBef>
                <a:spcPct val="0"/>
              </a:spcBef>
              <a:buNone/>
              <a:defRPr sz="3200" b="0" kern="1200" cap="all">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latin typeface="+mn-lt"/>
                <a:ea typeface="+mn-ea"/>
                <a:cs typeface="+mn-cs"/>
              </a:defRPr>
            </a:lvl1pPr>
            <a:lvl2pPr marL="457200" algn="l" defTabSz="457200" rtl="0" eaLnBrk="1" latinLnBrk="0" hangingPunct="1">
              <a:defRPr sz="1800" kern="1200">
                <a:solidFill>
                  <a:schemeClr val="tx2"/>
                </a:solidFill>
                <a:latin typeface="+mn-lt"/>
                <a:ea typeface="+mn-ea"/>
                <a:cs typeface="+mn-cs"/>
              </a:defRPr>
            </a:lvl2pPr>
            <a:lvl3pPr marL="914400" algn="l" defTabSz="457200" rtl="0" eaLnBrk="1" latinLnBrk="0" hangingPunct="1">
              <a:defRPr sz="1800" kern="1200">
                <a:solidFill>
                  <a:schemeClr val="tx2"/>
                </a:solidFill>
                <a:latin typeface="+mn-lt"/>
                <a:ea typeface="+mn-ea"/>
                <a:cs typeface="+mn-cs"/>
              </a:defRPr>
            </a:lvl3pPr>
            <a:lvl4pPr marL="1371600" algn="l" defTabSz="457200" rtl="0" eaLnBrk="1" latinLnBrk="0" hangingPunct="1">
              <a:defRPr sz="1800" kern="1200">
                <a:solidFill>
                  <a:schemeClr val="tx2"/>
                </a:solidFill>
                <a:latin typeface="+mn-lt"/>
                <a:ea typeface="+mn-ea"/>
                <a:cs typeface="+mn-cs"/>
              </a:defRPr>
            </a:lvl4pPr>
            <a:lvl5pPr marL="1828800" algn="l" defTabSz="457200" rtl="0" eaLnBrk="1" latinLnBrk="0" hangingPunct="1">
              <a:defRPr sz="1800" kern="1200">
                <a:solidFill>
                  <a:schemeClr val="tx2"/>
                </a:solidFill>
                <a:latin typeface="+mn-lt"/>
                <a:ea typeface="+mn-ea"/>
                <a:cs typeface="+mn-cs"/>
              </a:defRPr>
            </a:lvl5pPr>
            <a:lvl6pPr marL="2286000" algn="l" defTabSz="457200" rtl="0" eaLnBrk="1" latinLnBrk="0" hangingPunct="1">
              <a:defRPr sz="1800" kern="1200">
                <a:solidFill>
                  <a:schemeClr val="tx2"/>
                </a:solidFill>
                <a:latin typeface="+mn-lt"/>
                <a:ea typeface="+mn-ea"/>
                <a:cs typeface="+mn-cs"/>
              </a:defRPr>
            </a:lvl6pPr>
            <a:lvl7pPr marL="2743200" algn="l" defTabSz="457200" rtl="0" eaLnBrk="1" latinLnBrk="0" hangingPunct="1">
              <a:defRPr sz="1800" kern="1200">
                <a:solidFill>
                  <a:schemeClr val="tx2"/>
                </a:solidFill>
                <a:latin typeface="+mn-lt"/>
                <a:ea typeface="+mn-ea"/>
                <a:cs typeface="+mn-cs"/>
              </a:defRPr>
            </a:lvl7pPr>
            <a:lvl8pPr marL="3200400" algn="l" defTabSz="457200" rtl="0" eaLnBrk="1" latinLnBrk="0" hangingPunct="1">
              <a:defRPr sz="1800" kern="1200">
                <a:solidFill>
                  <a:schemeClr val="tx2"/>
                </a:solidFill>
                <a:latin typeface="+mn-lt"/>
                <a:ea typeface="+mn-ea"/>
                <a:cs typeface="+mn-cs"/>
              </a:defRPr>
            </a:lvl8pPr>
            <a:lvl9pPr marL="3657600" algn="l" defTabSz="457200" rtl="0" eaLnBrk="1" latinLnBrk="0" hangingPunct="1">
              <a:defRPr sz="1800" kern="1200">
                <a:solidFill>
                  <a:schemeClr val="tx2"/>
                </a:solidFill>
                <a:latin typeface="+mn-lt"/>
                <a:ea typeface="+mn-ea"/>
                <a:cs typeface="+mn-cs"/>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3567971143"/>
      </p:ext>
    </p:extLst>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A159A0-9FAC-4221-9842-DD2DCF893615}"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3356880850"/>
      </p:ext>
    </p:extLst>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8A159A0-9FAC-4221-9842-DD2DCF893615}" type="datetimeFigureOut">
              <a:rPr lang="en-US" smtClean="0"/>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3831902949"/>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8A159A0-9FAC-4221-9842-DD2DCF893615}" type="datetimeFigureOut">
              <a:rPr lang="en-US" smtClean="0"/>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978881416"/>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4158584670"/>
      </p:ext>
    </p:extLst>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2717597635"/>
      </p:ext>
    </p:extLst>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A159A0-9FAC-4221-9842-DD2DCF893615}"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23D3B-07EB-4071-A726-29FD2DDE39F6}" type="slidenum">
              <a:rPr lang="en-US" smtClean="0"/>
              <a:t>‹#›</a:t>
            </a:fld>
            <a:endParaRPr lang="en-US"/>
          </a:p>
        </p:txBody>
      </p:sp>
    </p:spTree>
    <p:extLst>
      <p:ext uri="{BB962C8B-B14F-4D97-AF65-F5344CB8AC3E}">
        <p14:creationId xmlns:p14="http://schemas.microsoft.com/office/powerpoint/2010/main" val="3861442397"/>
      </p:ext>
    </p:extLst>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706104919"/>
      </p:ext>
    </p:extLst>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78763464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5"/>
          </p:nvPr>
        </p:nvSpPr>
        <p:spPr/>
        <p:txBody>
          <a:bodyPr/>
          <a:lstStyle/>
          <a:p>
            <a:fld id="{5A458D6D-75DB-4BB0-8CD0-5D34C882A1D4}" type="datetimeFigureOut">
              <a:rPr lang="en-US" smtClean="0"/>
              <a:t>5/1/2023</a:t>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306160999"/>
      </p:ext>
    </p:extLst>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712588-04B1-427B-82EE-E8DB90309F08}" type="datetimeFigureOut">
              <a:rPr lang="en-US"/>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F9F0C5-380F-41C2-899A-BAC0F0927E16}" type="slidenum">
              <a:rPr lang="en-US"/>
              <a:t>‹#›</a:t>
            </a:fld>
            <a:endParaRPr lang="en-US"/>
          </a:p>
        </p:txBody>
      </p:sp>
    </p:spTree>
    <p:extLst>
      <p:ext uri="{BB962C8B-B14F-4D97-AF65-F5344CB8AC3E}">
        <p14:creationId xmlns:p14="http://schemas.microsoft.com/office/powerpoint/2010/main" val="3028802181"/>
      </p:ext>
    </p:extLst>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a:t>5/1/2023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36518079"/>
      </p:ext>
    </p:extLst>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347658573"/>
      </p:ext>
    </p:extLst>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a:t>5/1/2023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032054282"/>
      </p:ext>
    </p:extLst>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a:t>‹#›</a:t>
            </a:fld>
            <a:endParaRPr lang="en-US"/>
          </a:p>
        </p:txBody>
      </p:sp>
    </p:spTree>
    <p:extLst>
      <p:ext uri="{BB962C8B-B14F-4D97-AF65-F5344CB8AC3E}">
        <p14:creationId xmlns:p14="http://schemas.microsoft.com/office/powerpoint/2010/main" val="3029954240"/>
      </p:ext>
    </p:extLst>
  </p:cSld>
  <p:clrMapOvr>
    <a:masterClrMapping/>
  </p:clrMapOv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669870952"/>
      </p:ext>
    </p:extLst>
  </p:cSld>
  <p:clrMapOvr>
    <a:masterClrMapping/>
  </p:clrMapOv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3855182015"/>
      </p:ext>
    </p:extLst>
  </p:cSld>
  <p:clrMapOvr>
    <a:masterClrMapping/>
  </p:clrMapOvr>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3759277307"/>
      </p:ext>
    </p:extLst>
  </p:cSld>
  <p:clrMapOvr>
    <a:masterClrMapping/>
  </p:clrMapOvr>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398349974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
          </p:nvPr>
        </p:nvSpPr>
        <p:spPr/>
        <p:txBody>
          <a:bodyPr/>
          <a:lstStyle/>
          <a:p>
            <a:fld id="{73D7A8B8-7804-4597-81EF-A1011DB323F1}" type="datetimeFigureOut">
              <a:rPr lang="en-US" smtClean="0"/>
              <a:t>5/1/2023</a:t>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38130752"/>
      </p:ext>
    </p:extLst>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922592716"/>
      </p:ext>
    </p:extLst>
  </p:cSld>
  <p:clrMapOvr>
    <a:masterClrMapping/>
  </p:clrMapOv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C6B4A9-1611-4792-9094-5F34BCA07E0B}"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a:t>‹#›</a:t>
            </a:fld>
            <a:endParaRPr lang="en-US"/>
          </a:p>
        </p:txBody>
      </p:sp>
    </p:spTree>
    <p:extLst>
      <p:ext uri="{BB962C8B-B14F-4D97-AF65-F5344CB8AC3E}">
        <p14:creationId xmlns:p14="http://schemas.microsoft.com/office/powerpoint/2010/main" val="2238399720"/>
      </p:ext>
    </p:extLst>
  </p:cSld>
  <p:clrMapOvr>
    <a:masterClrMapping/>
  </p:clrMapOv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807344258"/>
      </p:ext>
    </p:extLst>
  </p:cSld>
  <p:clrMapOvr>
    <a:masterClrMapping/>
  </p:clrMapOvr>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706104919"/>
      </p:ext>
    </p:extLst>
  </p:cSld>
  <p:clrMapOvr>
    <a:masterClrMapping/>
  </p:clrMapOvr>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787634647"/>
      </p:ext>
    </p:extLst>
  </p:cSld>
  <p:clrMapOvr>
    <a:masterClrMapping/>
  </p:clrMapOvr>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306160999"/>
      </p:ext>
    </p:extLst>
  </p:cSld>
  <p:clrMapOvr>
    <a:masterClrMapping/>
  </p:clrMapOvr>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712588-04B1-427B-82EE-E8DB90309F08}" type="datetimeFigureOut">
              <a:rPr lang="en-US"/>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F9F0C5-380F-41C2-899A-BAC0F0927E16}" type="slidenum">
              <a:rPr lang="en-US"/>
              <a:t>‹#›</a:t>
            </a:fld>
            <a:endParaRPr lang="en-US"/>
          </a:p>
        </p:txBody>
      </p:sp>
    </p:spTree>
    <p:extLst>
      <p:ext uri="{BB962C8B-B14F-4D97-AF65-F5344CB8AC3E}">
        <p14:creationId xmlns:p14="http://schemas.microsoft.com/office/powerpoint/2010/main" val="3028802181"/>
      </p:ext>
    </p:extLst>
  </p:cSld>
  <p:clrMapOvr>
    <a:masterClrMapping/>
  </p:clrMapOvr>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a:t>5/1/2023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36518079"/>
      </p:ext>
    </p:extLst>
  </p:cSld>
  <p:clrMapOvr>
    <a:masterClrMapping/>
  </p:clrMapOvr>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347658573"/>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5A2F1F59-A5B5-48C0-8A96-195A7A6B62CB}" type="datetimeFigureOut">
              <a:rPr lang="en-US" smtClean="0"/>
              <a:t>5/1/2023</a:t>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a:t>5/1/2023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032054282"/>
      </p:ext>
    </p:extLst>
  </p:cSld>
  <p:clrMapOvr>
    <a:masterClrMapping/>
  </p:clrMapOvr>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a:t>‹#›</a:t>
            </a:fld>
            <a:endParaRPr lang="en-US"/>
          </a:p>
        </p:txBody>
      </p:sp>
    </p:spTree>
    <p:extLst>
      <p:ext uri="{BB962C8B-B14F-4D97-AF65-F5344CB8AC3E}">
        <p14:creationId xmlns:p14="http://schemas.microsoft.com/office/powerpoint/2010/main" val="3029954240"/>
      </p:ext>
    </p:extLst>
  </p:cSld>
  <p:clrMapOvr>
    <a:masterClrMapping/>
  </p:clrMapOvr>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669870952"/>
      </p:ext>
    </p:extLst>
  </p:cSld>
  <p:clrMapOvr>
    <a:masterClrMapping/>
  </p:clrMapOvr>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3855182015"/>
      </p:ext>
    </p:extLst>
  </p:cSld>
  <p:clrMapOvr>
    <a:masterClrMapping/>
  </p:clrMapOvr>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3759277307"/>
      </p:ext>
    </p:extLst>
  </p:cSld>
  <p:clrMapOvr>
    <a:masterClrMapping/>
  </p:clrMapOvr>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3983499747"/>
      </p:ext>
    </p:extLst>
  </p:cSld>
  <p:clrMapOvr>
    <a:masterClrMapping/>
  </p:clrMapOv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38130752"/>
      </p:ext>
    </p:extLst>
  </p:cSld>
  <p:clrMapOvr>
    <a:masterClrMapping/>
  </p:clrMapOv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922592716"/>
      </p:ext>
    </p:extLst>
  </p:cSld>
  <p:clrMapOvr>
    <a:masterClrMapping/>
  </p:clrMapOvr>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C6B4A9-1611-4792-9094-5F34BCA07E0B}"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a:t>‹#›</a:t>
            </a:fld>
            <a:endParaRPr lang="en-US"/>
          </a:p>
        </p:txBody>
      </p:sp>
    </p:spTree>
    <p:extLst>
      <p:ext uri="{BB962C8B-B14F-4D97-AF65-F5344CB8AC3E}">
        <p14:creationId xmlns:p14="http://schemas.microsoft.com/office/powerpoint/2010/main" val="2238399720"/>
      </p:ext>
    </p:extLst>
  </p:cSld>
  <p:clrMapOvr>
    <a:masterClrMapping/>
  </p:clrMapOvr>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t>‹#›</a:t>
            </a:fld>
            <a:endParaRPr lang="en-US"/>
          </a:p>
        </p:txBody>
      </p:sp>
    </p:spTree>
    <p:extLst>
      <p:ext uri="{BB962C8B-B14F-4D97-AF65-F5344CB8AC3E}">
        <p14:creationId xmlns:p14="http://schemas.microsoft.com/office/powerpoint/2010/main" val="1807344258"/>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707FBE42-4A93-422F-85B7-939A1040F894}" type="datetimeFigureOut">
              <a:rPr lang="en-US" smtClean="0"/>
              <a:t>5/1/2023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1732494336"/>
      </p:ext>
    </p:extLst>
  </p:cSld>
  <p:clrMapOvr>
    <a:masterClrMapping/>
  </p:clrMapOvr>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1637377591"/>
      </p:ext>
    </p:extLst>
  </p:cSld>
  <p:clrMapOvr>
    <a:masterClrMapping/>
  </p:clrMapOvr>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3826729306"/>
      </p:ext>
    </p:extLst>
  </p:cSld>
  <p:clrMapOvr>
    <a:masterClrMapping/>
  </p:clrMapOvr>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95A050-2D6D-489F-9642-70DE7D4FB242}"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4286586702"/>
      </p:ext>
    </p:extLst>
  </p:cSld>
  <p:clrMapOvr>
    <a:masterClrMapping/>
  </p:clrMapOvr>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95A050-2D6D-489F-9642-70DE7D4FB242}" type="datetimeFigureOut">
              <a:rPr lang="en-US" smtClean="0"/>
              <a:t>5/1/2023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2843034924"/>
      </p:ext>
    </p:extLst>
  </p:cSld>
  <p:clrMapOvr>
    <a:masterClrMapping/>
  </p:clrMapOvr>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1D95A050-2D6D-489F-9642-70DE7D4FB242}" type="datetimeFigureOut">
              <a:rPr lang="en-US" smtClean="0"/>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4017625902"/>
      </p:ext>
    </p:extLst>
  </p:cSld>
  <p:clrMapOvr>
    <a:masterClrMapping/>
  </p:clrMapOvr>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95A050-2D6D-489F-9642-70DE7D4FB242}" type="datetimeFigureOut">
              <a:rPr lang="en-US" smtClean="0"/>
              <a:t>5/1/2023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812730003"/>
      </p:ext>
    </p:extLst>
  </p:cSld>
  <p:clrMapOvr>
    <a:masterClrMapping/>
  </p:clrMapOvr>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95A050-2D6D-489F-9642-70DE7D4FB242}"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4146657900"/>
      </p:ext>
    </p:extLst>
  </p:cSld>
  <p:clrMapOvr>
    <a:masterClrMapping/>
  </p:clrMapOvr>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95A050-2D6D-489F-9642-70DE7D4FB242}"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961487780"/>
      </p:ext>
    </p:extLst>
  </p:cSld>
  <p:clrMapOvr>
    <a:masterClrMapping/>
  </p:clrMapOvr>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1020730160"/>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7C038011-2AAF-44BB-9B14-0E97C2DFF225}" type="datetimeFigureOut">
              <a:rPr lang="en-US" smtClean="0"/>
              <a:t>5/1/2023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3232096888"/>
      </p:ext>
    </p:extLst>
  </p:cSld>
  <p:clrMapOvr>
    <a:masterClrMapping/>
  </p:clrMapOvr>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2394711581"/>
      </p:ext>
    </p:extLst>
  </p:cSld>
  <p:clrMapOvr>
    <a:masterClrMapping/>
  </p:clrMapOvr>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53265469"/>
      </p:ext>
    </p:extLst>
  </p:cSld>
  <p:clrMapOvr>
    <a:masterClrMapping/>
  </p:clrMapOvr>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3925066165"/>
      </p:ext>
    </p:extLst>
  </p:cSld>
  <p:clrMapOvr>
    <a:masterClrMapping/>
  </p:clrMapOvr>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3973204200"/>
      </p:ext>
    </p:extLst>
  </p:cSld>
  <p:clrMapOvr>
    <a:masterClrMapping/>
  </p:clrMapOvr>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1067256063"/>
      </p:ext>
    </p:extLst>
  </p:cSld>
  <p:clrMapOvr>
    <a:masterClrMapping/>
  </p:clrMapOvr>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1732494336"/>
      </p:ext>
    </p:extLst>
  </p:cSld>
  <p:clrMapOvr>
    <a:masterClrMapping/>
  </p:clrMapOvr>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1637377591"/>
      </p:ext>
    </p:extLst>
  </p:cSld>
  <p:clrMapOvr>
    <a:masterClrMapping/>
  </p:clrMapOvr>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95A050-2D6D-489F-9642-70DE7D4FB242}" type="datetimeFigureOut">
              <a:rPr lang="en-US" smtClean="0"/>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3826729306"/>
      </p:ext>
    </p:extLst>
  </p:cSld>
  <p:clrMapOvr>
    <a:masterClrMapping/>
  </p:clrMapOvr>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95A050-2D6D-489F-9642-70DE7D4FB242}" type="datetimeFigureOut">
              <a:rPr lang="en-US" smtClean="0"/>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E85385-D291-4FC4-847A-EA0221E8C644}" type="slidenum">
              <a:rPr lang="en-US" smtClean="0"/>
              <a:t>‹#›</a:t>
            </a:fld>
            <a:endParaRPr lang="en-US"/>
          </a:p>
        </p:txBody>
      </p:sp>
    </p:spTree>
    <p:extLst>
      <p:ext uri="{BB962C8B-B14F-4D97-AF65-F5344CB8AC3E}">
        <p14:creationId xmlns:p14="http://schemas.microsoft.com/office/powerpoint/2010/main" val="4286586702"/>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image" Target="../media/image1.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10" Type="http://schemas.openxmlformats.org/officeDocument/2006/relationships/slideLayout" Target="../slideLayouts/slideLayout39.xml"/><Relationship Id="rId19" Type="http://schemas.openxmlformats.org/officeDocument/2006/relationships/theme" Target="../theme/theme3.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5.xml"/><Relationship Id="rId13" Type="http://schemas.openxmlformats.org/officeDocument/2006/relationships/slideLayout" Target="../slideLayouts/slideLayout60.xml"/><Relationship Id="rId3" Type="http://schemas.openxmlformats.org/officeDocument/2006/relationships/slideLayout" Target="../slideLayouts/slideLayout50.xml"/><Relationship Id="rId7" Type="http://schemas.openxmlformats.org/officeDocument/2006/relationships/slideLayout" Target="../slideLayouts/slideLayout54.xml"/><Relationship Id="rId12" Type="http://schemas.openxmlformats.org/officeDocument/2006/relationships/slideLayout" Target="../slideLayouts/slideLayout59.xml"/><Relationship Id="rId17" Type="http://schemas.openxmlformats.org/officeDocument/2006/relationships/theme" Target="../theme/theme4.xml"/><Relationship Id="rId2" Type="http://schemas.openxmlformats.org/officeDocument/2006/relationships/slideLayout" Target="../slideLayouts/slideLayout49.xml"/><Relationship Id="rId16" Type="http://schemas.openxmlformats.org/officeDocument/2006/relationships/slideLayout" Target="../slideLayouts/slideLayout63.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5" Type="http://schemas.openxmlformats.org/officeDocument/2006/relationships/slideLayout" Target="../slideLayouts/slideLayout62.xml"/><Relationship Id="rId10" Type="http://schemas.openxmlformats.org/officeDocument/2006/relationships/slideLayout" Target="../slideLayouts/slideLayout57.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slideLayout" Target="../slideLayouts/slideLayout6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1.xml"/><Relationship Id="rId13" Type="http://schemas.openxmlformats.org/officeDocument/2006/relationships/slideLayout" Target="../slideLayouts/slideLayout76.xml"/><Relationship Id="rId3" Type="http://schemas.openxmlformats.org/officeDocument/2006/relationships/slideLayout" Target="../slideLayouts/slideLayout66.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17" Type="http://schemas.openxmlformats.org/officeDocument/2006/relationships/theme" Target="../theme/theme5.xml"/><Relationship Id="rId2" Type="http://schemas.openxmlformats.org/officeDocument/2006/relationships/slideLayout" Target="../slideLayouts/slideLayout65.xml"/><Relationship Id="rId16" Type="http://schemas.openxmlformats.org/officeDocument/2006/relationships/slideLayout" Target="../slideLayouts/slideLayout79.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5" Type="http://schemas.openxmlformats.org/officeDocument/2006/relationships/slideLayout" Target="../slideLayouts/slideLayout68.xml"/><Relationship Id="rId15" Type="http://schemas.openxmlformats.org/officeDocument/2006/relationships/slideLayout" Target="../slideLayouts/slideLayout78.xml"/><Relationship Id="rId10" Type="http://schemas.openxmlformats.org/officeDocument/2006/relationships/slideLayout" Target="../slideLayouts/slideLayout73.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slideLayout" Target="../slideLayouts/slideLayout7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slideLayout" Target="../slideLayouts/slideLayout92.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17" Type="http://schemas.openxmlformats.org/officeDocument/2006/relationships/theme" Target="../theme/theme6.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5" Type="http://schemas.openxmlformats.org/officeDocument/2006/relationships/slideLayout" Target="../slideLayouts/slideLayout84.xml"/><Relationship Id="rId15" Type="http://schemas.openxmlformats.org/officeDocument/2006/relationships/slideLayout" Target="../slideLayouts/slideLayout9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slideLayout" Target="../slideLayouts/slideLayout108.xml"/><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17" Type="http://schemas.openxmlformats.org/officeDocument/2006/relationships/theme" Target="../theme/theme7.xml"/><Relationship Id="rId2" Type="http://schemas.openxmlformats.org/officeDocument/2006/relationships/slideLayout" Target="../slideLayouts/slideLayout97.xml"/><Relationship Id="rId16" Type="http://schemas.openxmlformats.org/officeDocument/2006/relationships/slideLayout" Target="../slideLayouts/slideLayout111.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5" Type="http://schemas.openxmlformats.org/officeDocument/2006/relationships/slideLayout" Target="../slideLayouts/slideLayout110.xml"/><Relationship Id="rId10" Type="http://schemas.openxmlformats.org/officeDocument/2006/relationships/slideLayout" Target="../slideLayouts/slideLayout105.xml"/><Relationship Id="rId4" Type="http://schemas.openxmlformats.org/officeDocument/2006/relationships/slideLayout" Target="../slideLayouts/slideLayout99.xml"/><Relationship Id="rId9" Type="http://schemas.openxmlformats.org/officeDocument/2006/relationships/slideLayout" Target="../slideLayouts/slideLayout104.xml"/><Relationship Id="rId14" Type="http://schemas.openxmlformats.org/officeDocument/2006/relationships/slideLayout" Target="../slideLayouts/slideLayout10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5/1/2023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mt="80000"/>
            <a:extLst>
              <a:ext uri="{28A0092B-C50C-407E-A947-70E740481C1C}">
                <a14:useLocalDpi xmlns:a14="http://schemas.microsoft.com/office/drawing/2010/main" val="0"/>
              </a:ext>
            </a:extLst>
          </a:blip>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8A159A0-9FAC-4221-9842-DD2DCF893615}" type="datetimeFigureOut">
              <a:rPr lang="en-US" smtClean="0"/>
              <a:t>5/1/2023</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defPPr>
              <a:defRPr lang="en-US"/>
            </a:defPPr>
            <a:lvl1pPr marL="0" algn="l" defTabSz="457200" rtl="0" eaLnBrk="1" latinLnBrk="0" hangingPunct="1">
              <a:defRPr sz="10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6623D3B-07EB-4071-A726-29FD2DDE39F6}" type="slidenum">
              <a:rPr lang="en-US" smtClean="0"/>
              <a:t>‹#›</a:t>
            </a:fld>
            <a:endParaRPr lang="en-US"/>
          </a:p>
        </p:txBody>
      </p:sp>
    </p:spTree>
    <p:extLst>
      <p:ext uri="{BB962C8B-B14F-4D97-AF65-F5344CB8AC3E}">
        <p14:creationId xmlns:p14="http://schemas.microsoft.com/office/powerpoint/2010/main" val="2096962120"/>
      </p:ext>
    </p:extLst>
  </p:cSld>
  <p:clrMap bg1="lt1" tx1="dk1" bg2="lt2" tx2="dk2" accent1="accent1" accent2="accent2" accent3="accent3" accent4="accent4" accent5="accent5" accent6="accent6" hlink="hlink" folHlink="folHlink"/>
  <p:sldLayoutIdLst>
    <p:sldLayoutId id="2147483660"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 id="2147483888" r:id="rId12"/>
    <p:sldLayoutId id="2147483889" r:id="rId13"/>
    <p:sldLayoutId id="2147483890" r:id="rId14"/>
    <p:sldLayoutId id="2147483891" r:id="rId15"/>
    <p:sldLayoutId id="2147483892" r:id="rId16"/>
    <p:sldLayoutId id="2147483893" r:id="rId17"/>
    <p:sldLayoutId id="2147483894" r:id="rId18"/>
  </p:sldLayoutIdLst>
  <p:transition/>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mt="80000"/>
            <a:extLst>
              <a:ext uri="{28A0092B-C50C-407E-A947-70E740481C1C}">
                <a14:useLocalDpi xmlns:a14="http://schemas.microsoft.com/office/drawing/2010/main" val="0"/>
              </a:ext>
            </a:extLst>
          </a:blip>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8A159A0-9FAC-4221-9842-DD2DCF893615}" type="datetimeFigureOut">
              <a:rPr lang="en-US" smtClean="0"/>
              <a:t>5/1/2023</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defPPr>
              <a:defRPr lang="en-US"/>
            </a:defPPr>
            <a:lvl1pPr marL="0" algn="l" defTabSz="457200" rtl="0" eaLnBrk="1" latinLnBrk="0" hangingPunct="1">
              <a:defRPr sz="10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6623D3B-07EB-4071-A726-29FD2DDE39F6}" type="slidenum">
              <a:rPr lang="en-US" smtClean="0"/>
              <a:t>‹#›</a:t>
            </a:fld>
            <a:endParaRPr lang="en-US"/>
          </a:p>
        </p:txBody>
      </p:sp>
    </p:spTree>
    <p:extLst>
      <p:ext uri="{BB962C8B-B14F-4D97-AF65-F5344CB8AC3E}">
        <p14:creationId xmlns:p14="http://schemas.microsoft.com/office/powerpoint/2010/main" val="2096962120"/>
      </p:ext>
    </p:extLst>
  </p:cSld>
  <p:clrMap bg1="lt1" tx1="dk1" bg2="lt2" tx2="dk2" accent1="accent1" accent2="accent2" accent3="accent3" accent4="accent4" accent5="accent5" accent6="accent6" hlink="hlink" folHlink="folHlink"/>
  <p:sldLayoutIdLst>
    <p:sldLayoutId id="2147483896" r:id="rId1"/>
    <p:sldLayoutId id="2147483897" r:id="rId2"/>
    <p:sldLayoutId id="2147483898" r:id="rId3"/>
    <p:sldLayoutId id="2147483899" r:id="rId4"/>
    <p:sldLayoutId id="2147483900" r:id="rId5"/>
    <p:sldLayoutId id="2147483901" r:id="rId6"/>
    <p:sldLayoutId id="2147483902" r:id="rId7"/>
    <p:sldLayoutId id="2147483903" r:id="rId8"/>
    <p:sldLayoutId id="2147483904" r:id="rId9"/>
    <p:sldLayoutId id="2147483905" r:id="rId10"/>
    <p:sldLayoutId id="2147483906" r:id="rId11"/>
    <p:sldLayoutId id="2147483907" r:id="rId12"/>
    <p:sldLayoutId id="2147483908" r:id="rId13"/>
    <p:sldLayoutId id="2147483909" r:id="rId14"/>
    <p:sldLayoutId id="2147483910" r:id="rId15"/>
    <p:sldLayoutId id="2147483911" r:id="rId16"/>
    <p:sldLayoutId id="2147483912" r:id="rId17"/>
    <p:sldLayoutId id="2147483913" r:id="rId18"/>
  </p:sldLayoutIdLst>
  <p:transition/>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defPPr>
              <a:defRPr lang="en-US"/>
            </a:defPPr>
            <a:lvl1pPr marL="0" algn="r" defTabSz="914400" rtl="0" eaLnBrk="1" latinLnBrk="0" hangingPunct="1">
              <a:defRPr sz="9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61BEF0D-F0BB-DE4B-95CE-6DB70DBA9567}" type="datetimeFigureOut">
              <a:rPr lang="en-US"/>
              <a:t>5/1/2023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defPPr>
              <a:defRPr lang="en-US"/>
            </a:defPPr>
            <a:lvl1pPr marL="0" algn="r" defTabSz="914400" rtl="0" eaLnBrk="1" latinLnBrk="0" hangingPunct="1">
              <a:defRPr sz="9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57F1E4F-1CFF-5643-939E-217C01CDF565}" type="slidenum">
              <a:rPr lang="en-US"/>
              <a:t>‹#›</a:t>
            </a:fld>
            <a:endParaRPr lang="en-US"/>
          </a:p>
        </p:txBody>
      </p:sp>
    </p:spTree>
    <p:extLst>
      <p:ext uri="{BB962C8B-B14F-4D97-AF65-F5344CB8AC3E}">
        <p14:creationId xmlns:p14="http://schemas.microsoft.com/office/powerpoint/2010/main" val="1416436128"/>
      </p:ext>
    </p:extLst>
  </p:cSld>
  <p:clrMap bg1="lt1" tx1="dk1" bg2="lt2" tx2="dk2" accent1="accent1" accent2="accent2" accent3="accent3" accent4="accent4" accent5="accent5" accent6="accent6" hlink="hlink" folHlink="folHlink"/>
  <p:sldLayoutIdLst>
    <p:sldLayoutId id="2147483915" r:id="rId1"/>
    <p:sldLayoutId id="2147483916" r:id="rId2"/>
    <p:sldLayoutId id="2147483917" r:id="rId3"/>
    <p:sldLayoutId id="2147483918" r:id="rId4"/>
    <p:sldLayoutId id="2147483919" r:id="rId5"/>
    <p:sldLayoutId id="2147483920" r:id="rId6"/>
    <p:sldLayoutId id="2147483921" r:id="rId7"/>
    <p:sldLayoutId id="2147483922" r:id="rId8"/>
    <p:sldLayoutId id="2147483923" r:id="rId9"/>
    <p:sldLayoutId id="2147483924" r:id="rId10"/>
    <p:sldLayoutId id="2147483925" r:id="rId11"/>
    <p:sldLayoutId id="2147483926" r:id="rId12"/>
    <p:sldLayoutId id="2147483927" r:id="rId13"/>
    <p:sldLayoutId id="2147483928" r:id="rId14"/>
    <p:sldLayoutId id="2147483929" r:id="rId15"/>
    <p:sldLayoutId id="2147483930" r:id="rId16"/>
  </p:sldLayoutIdLst>
  <p:transition/>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ct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ct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ct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defPPr>
              <a:defRPr lang="en-US"/>
            </a:defPPr>
            <a:lvl1pPr marL="0" algn="r" defTabSz="914400" rtl="0" eaLnBrk="1" latinLnBrk="0" hangingPunct="1">
              <a:defRPr sz="9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61BEF0D-F0BB-DE4B-95CE-6DB70DBA9567}" type="datetimeFigureOut">
              <a:rPr lang="en-US"/>
              <a:t>5/1/2023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defPPr>
              <a:defRPr lang="en-US"/>
            </a:defPPr>
            <a:lvl1pPr marL="0" algn="r" defTabSz="914400" rtl="0" eaLnBrk="1" latinLnBrk="0" hangingPunct="1">
              <a:defRPr sz="900" kern="1200">
                <a:solidFill>
                  <a:schemeClr val="accent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57F1E4F-1CFF-5643-939E-217C01CDF565}" type="slidenum">
              <a:rPr lang="en-US"/>
              <a:t>‹#›</a:t>
            </a:fld>
            <a:endParaRPr lang="en-US"/>
          </a:p>
        </p:txBody>
      </p:sp>
    </p:spTree>
    <p:extLst>
      <p:ext uri="{BB962C8B-B14F-4D97-AF65-F5344CB8AC3E}">
        <p14:creationId xmlns:p14="http://schemas.microsoft.com/office/powerpoint/2010/main" val="1416436128"/>
      </p:ext>
    </p:extLst>
  </p:cSld>
  <p:clrMap bg1="lt1" tx1="dk1" bg2="lt2" tx2="dk2" accent1="accent1" accent2="accent2" accent3="accent3" accent4="accent4" accent5="accent5" accent6="accent6" hlink="hlink" folHlink="fol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 id="2147483961" r:id="rId12"/>
    <p:sldLayoutId id="2147483962" r:id="rId13"/>
    <p:sldLayoutId id="2147483963" r:id="rId14"/>
    <p:sldLayoutId id="2147483964" r:id="rId15"/>
    <p:sldLayoutId id="2147483965" r:id="rId16"/>
  </p:sldLayoutIdLst>
  <p:transition/>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ct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ct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ct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D95A050-2D6D-489F-9642-70DE7D4FB242}" type="datetimeFigureOut">
              <a:rPr lang="en-US" smtClean="0"/>
              <a:t>5/1/2023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defPPr>
              <a:defRPr lang="en-US"/>
            </a:defPPr>
            <a:lvl1pPr marL="0" algn="l" defTabSz="457200" rtl="0" eaLnBrk="1" latinLnBrk="0" hangingPunct="1">
              <a:defRPr sz="9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0E85385-D291-4FC4-847A-EA0221E8C644}" type="slidenum">
              <a:rPr lang="en-US" smtClean="0"/>
              <a:t>‹#›</a:t>
            </a:fld>
            <a:endParaRPr lang="en-US"/>
          </a:p>
        </p:txBody>
      </p:sp>
    </p:spTree>
    <p:extLst>
      <p:ext uri="{BB962C8B-B14F-4D97-AF65-F5344CB8AC3E}">
        <p14:creationId xmlns:p14="http://schemas.microsoft.com/office/powerpoint/2010/main" val="817201775"/>
      </p:ext>
    </p:extLst>
  </p:cSld>
  <p:clrMap bg1="lt1" tx1="dk1" bg2="lt2" tx2="dk2" accent1="accent1" accent2="accent2" accent3="accent3" accent4="accent4" accent5="accent5" accent6="accent6" hlink="hlink" folHlink="folHlink"/>
  <p:sldLayoutIdLst>
    <p:sldLayoutId id="2147483967" r:id="rId1"/>
    <p:sldLayoutId id="2147483968" r:id="rId2"/>
    <p:sldLayoutId id="2147483969" r:id="rId3"/>
    <p:sldLayoutId id="2147483970" r:id="rId4"/>
    <p:sldLayoutId id="2147483971" r:id="rId5"/>
    <p:sldLayoutId id="2147483972" r:id="rId6"/>
    <p:sldLayoutId id="2147483973" r:id="rId7"/>
    <p:sldLayoutId id="2147483974" r:id="rId8"/>
    <p:sldLayoutId id="2147483975" r:id="rId9"/>
    <p:sldLayoutId id="2147483976" r:id="rId10"/>
    <p:sldLayoutId id="2147483977" r:id="rId11"/>
    <p:sldLayoutId id="2147483978" r:id="rId12"/>
    <p:sldLayoutId id="2147483979" r:id="rId13"/>
    <p:sldLayoutId id="2147483980" r:id="rId14"/>
    <p:sldLayoutId id="2147483981" r:id="rId15"/>
    <p:sldLayoutId id="2147483982" r:id="rId16"/>
  </p:sldLayoutIdLst>
  <p:transition/>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ct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ct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ct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D95A050-2D6D-489F-9642-70DE7D4FB242}" type="datetimeFigureOut">
              <a:rPr lang="en-US" smtClean="0"/>
              <a:t>5/1/2023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defPPr>
              <a:defRPr lang="en-US"/>
            </a:defPPr>
            <a:lvl1pPr marL="0" algn="l" defTabSz="457200" rtl="0" eaLnBrk="1" latinLnBrk="0" hangingPunct="1">
              <a:defRPr sz="9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0E85385-D291-4FC4-847A-EA0221E8C644}" type="slidenum">
              <a:rPr lang="en-US" smtClean="0"/>
              <a:t>‹#›</a:t>
            </a:fld>
            <a:endParaRPr lang="en-US"/>
          </a:p>
        </p:txBody>
      </p:sp>
    </p:spTree>
    <p:extLst>
      <p:ext uri="{BB962C8B-B14F-4D97-AF65-F5344CB8AC3E}">
        <p14:creationId xmlns:p14="http://schemas.microsoft.com/office/powerpoint/2010/main" val="817201775"/>
      </p:ext>
    </p:extLst>
  </p:cSld>
  <p:clrMap bg1="lt1" tx1="dk1" bg2="lt2" tx2="dk2" accent1="accent1" accent2="accent2" accent3="accent3" accent4="accent4" accent5="accent5" accent6="accent6" hlink="hlink" folHlink="folHlink"/>
  <p:sldLayoutIdLst>
    <p:sldLayoutId id="2147483984" r:id="rId1"/>
    <p:sldLayoutId id="2147483985" r:id="rId2"/>
    <p:sldLayoutId id="2147483986" r:id="rId3"/>
    <p:sldLayoutId id="2147483987" r:id="rId4"/>
    <p:sldLayoutId id="2147483988" r:id="rId5"/>
    <p:sldLayoutId id="2147483989" r:id="rId6"/>
    <p:sldLayoutId id="2147483990" r:id="rId7"/>
    <p:sldLayoutId id="2147483991" r:id="rId8"/>
    <p:sldLayoutId id="2147483992" r:id="rId9"/>
    <p:sldLayoutId id="2147483993" r:id="rId10"/>
    <p:sldLayoutId id="2147483994" r:id="rId11"/>
    <p:sldLayoutId id="2147483995" r:id="rId12"/>
    <p:sldLayoutId id="2147483996" r:id="rId13"/>
    <p:sldLayoutId id="2147483997" r:id="rId14"/>
    <p:sldLayoutId id="2147483998" r:id="rId15"/>
    <p:sldLayoutId id="2147483999" r:id="rId16"/>
  </p:sldLayoutIdLst>
  <p:transition/>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ct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ct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ct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ct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6D5D9-CD3D-E20B-1842-F3D6816AF0A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8FF69D6-C953-C0E3-7363-94572C90056D}"/>
              </a:ext>
            </a:extLst>
          </p:cNvPr>
          <p:cNvSpPr>
            <a:spLocks noGrp="1"/>
          </p:cNvSpPr>
          <p:nvPr>
            <p:ph idx="1"/>
          </p:nvPr>
        </p:nvSpPr>
        <p:spPr/>
        <p:txBody>
          <a:bodyPr/>
          <a:lstStyle/>
          <a:p>
            <a:endParaRPr lang="en-US"/>
          </a:p>
        </p:txBody>
      </p:sp>
      <p:pic>
        <p:nvPicPr>
          <p:cNvPr id="5" name="Picture 2" descr="C:\Users\csedeo2\Desktop\Cerficate 2.jpg">
            <a:extLst>
              <a:ext uri="{FF2B5EF4-FFF2-40B4-BE49-F238E27FC236}">
                <a16:creationId xmlns:a16="http://schemas.microsoft.com/office/drawing/2014/main" id="{ED998AF8-EBF3-E832-811A-844DF72F368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8926" y="19050"/>
            <a:ext cx="12480926" cy="683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ounded Rectangle 6">
            <a:extLst>
              <a:ext uri="{FF2B5EF4-FFF2-40B4-BE49-F238E27FC236}">
                <a16:creationId xmlns:a16="http://schemas.microsoft.com/office/drawing/2014/main" id="{6497D5EE-3F96-784D-F0D6-C90DA823AFEF}"/>
              </a:ext>
            </a:extLst>
          </p:cNvPr>
          <p:cNvSpPr/>
          <p:nvPr/>
        </p:nvSpPr>
        <p:spPr>
          <a:xfrm>
            <a:off x="997527" y="2855981"/>
            <a:ext cx="10160000" cy="990600"/>
          </a:xfrm>
          <a:prstGeom prst="roundRect">
            <a:avLst/>
          </a:prstGeom>
        </p:spPr>
        <p:style>
          <a:lnRef idx="1">
            <a:schemeClr val="accent5"/>
          </a:lnRef>
          <a:fillRef idx="2">
            <a:schemeClr val="accent5"/>
          </a:fillRef>
          <a:effectRef idx="1">
            <a:schemeClr val="accent5"/>
          </a:effectRef>
          <a:fontRef idx="minor">
            <a:schemeClr val="dk1"/>
          </a:fontRef>
        </p:style>
        <p:txBody>
          <a:bodyPr anchor="ctr"/>
          <a:lstStyle>
            <a:defPPr>
              <a:defRPr lang="en-US"/>
            </a:defPPr>
            <a:lvl1pPr marL="0" algn="l" defTabSz="457200" rtl="0" eaLnBrk="1" latinLnBrk="0" hangingPunct="1">
              <a:defRPr sz="1800" kern="1200">
                <a:solidFill>
                  <a:srgbClr val="000000"/>
                </a:solidFill>
                <a:latin typeface="Tw Cen MT" panose="020B0602020104020603"/>
                <a:ea typeface="+mn-ea"/>
                <a:cs typeface="+mn-cs"/>
              </a:defRPr>
            </a:lvl1pPr>
            <a:lvl2pPr marL="457200" algn="l" defTabSz="457200" rtl="0" eaLnBrk="1" latinLnBrk="0" hangingPunct="1">
              <a:defRPr sz="1800" kern="1200">
                <a:solidFill>
                  <a:srgbClr val="000000"/>
                </a:solidFill>
                <a:latin typeface="Tw Cen MT" panose="020B0602020104020603"/>
                <a:ea typeface="+mn-ea"/>
                <a:cs typeface="+mn-cs"/>
              </a:defRPr>
            </a:lvl2pPr>
            <a:lvl3pPr marL="914400" algn="l" defTabSz="457200" rtl="0" eaLnBrk="1" latinLnBrk="0" hangingPunct="1">
              <a:defRPr sz="1800" kern="1200">
                <a:solidFill>
                  <a:srgbClr val="000000"/>
                </a:solidFill>
                <a:latin typeface="Tw Cen MT" panose="020B0602020104020603"/>
                <a:ea typeface="+mn-ea"/>
                <a:cs typeface="+mn-cs"/>
              </a:defRPr>
            </a:lvl3pPr>
            <a:lvl4pPr marL="1371600" algn="l" defTabSz="457200" rtl="0" eaLnBrk="1" latinLnBrk="0" hangingPunct="1">
              <a:defRPr sz="1800" kern="1200">
                <a:solidFill>
                  <a:srgbClr val="000000"/>
                </a:solidFill>
                <a:latin typeface="Tw Cen MT" panose="020B0602020104020603"/>
                <a:ea typeface="+mn-ea"/>
                <a:cs typeface="+mn-cs"/>
              </a:defRPr>
            </a:lvl4pPr>
            <a:lvl5pPr marL="1828800" algn="l" defTabSz="457200" rtl="0" eaLnBrk="1" latinLnBrk="0" hangingPunct="1">
              <a:defRPr sz="1800" kern="1200">
                <a:solidFill>
                  <a:srgbClr val="000000"/>
                </a:solidFill>
                <a:latin typeface="Tw Cen MT" panose="020B0602020104020603"/>
                <a:ea typeface="+mn-ea"/>
                <a:cs typeface="+mn-cs"/>
              </a:defRPr>
            </a:lvl5pPr>
            <a:lvl6pPr marL="2286000" algn="l" defTabSz="457200" rtl="0" eaLnBrk="1" latinLnBrk="0" hangingPunct="1">
              <a:defRPr sz="1800" kern="1200">
                <a:solidFill>
                  <a:srgbClr val="000000"/>
                </a:solidFill>
                <a:latin typeface="Tw Cen MT" panose="020B0602020104020603"/>
                <a:ea typeface="+mn-ea"/>
                <a:cs typeface="+mn-cs"/>
              </a:defRPr>
            </a:lvl6pPr>
            <a:lvl7pPr marL="2743200" algn="l" defTabSz="457200" rtl="0" eaLnBrk="1" latinLnBrk="0" hangingPunct="1">
              <a:defRPr sz="1800" kern="1200">
                <a:solidFill>
                  <a:srgbClr val="000000"/>
                </a:solidFill>
                <a:latin typeface="Tw Cen MT" panose="020B0602020104020603"/>
                <a:ea typeface="+mn-ea"/>
                <a:cs typeface="+mn-cs"/>
              </a:defRPr>
            </a:lvl7pPr>
            <a:lvl8pPr marL="3200400" algn="l" defTabSz="457200" rtl="0" eaLnBrk="1" latinLnBrk="0" hangingPunct="1">
              <a:defRPr sz="1800" kern="1200">
                <a:solidFill>
                  <a:srgbClr val="000000"/>
                </a:solidFill>
                <a:latin typeface="Tw Cen MT" panose="020B0602020104020603"/>
                <a:ea typeface="+mn-ea"/>
                <a:cs typeface="+mn-cs"/>
              </a:defRPr>
            </a:lvl8pPr>
            <a:lvl9pPr marL="3657600" algn="l" defTabSz="457200" rtl="0" eaLnBrk="1" latinLnBrk="0" hangingPunct="1">
              <a:defRPr sz="1800" kern="1200">
                <a:solidFill>
                  <a:srgbClr val="000000"/>
                </a:solidFill>
                <a:latin typeface="Tw Cen MT" panose="020B0602020104020603"/>
                <a:ea typeface="+mn-ea"/>
                <a:cs typeface="+mn-cs"/>
              </a:defRPr>
            </a:lvl9pPr>
          </a:lstStyle>
          <a:p>
            <a:pPr eaLnBrk="1" fontAlgn="auto" hangingPunct="1">
              <a:lnSpc>
                <a:spcPct val="150000"/>
              </a:lnSpc>
              <a:spcBef>
                <a:spcPct val="0"/>
              </a:spcBef>
              <a:spcAft>
                <a:spcPct val="0"/>
              </a:spcAft>
              <a:defRPr/>
            </a:pPr>
            <a:r>
              <a:rPr lang="en-US" b="1"/>
              <a:t>Batch No: </a:t>
            </a:r>
            <a:r>
              <a:rPr lang="en-US" b="1">
                <a:solidFill>
                  <a:srgbClr val="C00000"/>
                </a:solidFill>
              </a:rPr>
              <a:t>D2</a:t>
            </a:r>
            <a:endParaRPr lang="en-US" b="1"/>
          </a:p>
          <a:p>
            <a:pPr>
              <a:lnSpc>
                <a:spcPct val="150000"/>
              </a:lnSpc>
              <a:defRPr/>
            </a:pPr>
            <a:r>
              <a:rPr lang="en-US" b="1"/>
              <a:t>Project Title :</a:t>
            </a:r>
            <a:r>
              <a:rPr lang="en-US" b="1" i="1">
                <a:latin typeface="Trebuchet MS"/>
              </a:rPr>
              <a:t> Online Hospital Management System with Machine Learning Approaches</a:t>
            </a:r>
            <a:endParaRPr lang="en-US" b="1"/>
          </a:p>
        </p:txBody>
      </p:sp>
      <p:graphicFrame>
        <p:nvGraphicFramePr>
          <p:cNvPr id="7" name="Table 6">
            <a:extLst>
              <a:ext uri="{FF2B5EF4-FFF2-40B4-BE49-F238E27FC236}">
                <a16:creationId xmlns:a16="http://schemas.microsoft.com/office/drawing/2014/main" id="{D7A81ED8-D5B9-E6A7-498C-DC16B4C11628}"/>
              </a:ext>
            </a:extLst>
          </p:cNvPr>
          <p:cNvGraphicFramePr>
            <a:graphicFrameLocks noGrp="1"/>
          </p:cNvGraphicFramePr>
          <p:nvPr>
            <p:extLst>
              <p:ext uri="{D42A27DB-BD31-4B8C-83A1-F6EECF244321}">
                <p14:modId xmlns:p14="http://schemas.microsoft.com/office/powerpoint/2010/main" val="2062776800"/>
              </p:ext>
            </p:extLst>
          </p:nvPr>
        </p:nvGraphicFramePr>
        <p:xfrm>
          <a:off x="997527" y="4332862"/>
          <a:ext cx="6604000" cy="1918078"/>
        </p:xfrm>
        <a:graphic>
          <a:graphicData uri="http://schemas.openxmlformats.org/drawingml/2006/table">
            <a:tbl>
              <a:tblPr firstRow="1" bandRow="1">
                <a:tableStyleId>{08FB837D-C827-4EFA-A057-4D05807E0F7C}</a:tableStyleId>
              </a:tblPr>
              <a:tblGrid>
                <a:gridCol w="974360">
                  <a:extLst>
                    <a:ext uri="{9D8B030D-6E8A-4147-A177-3AD203B41FA5}">
                      <a16:colId xmlns:a16="http://schemas.microsoft.com/office/drawing/2014/main" val="20000"/>
                    </a:ext>
                  </a:extLst>
                </a:gridCol>
                <a:gridCol w="2175240">
                  <a:extLst>
                    <a:ext uri="{9D8B030D-6E8A-4147-A177-3AD203B41FA5}">
                      <a16:colId xmlns:a16="http://schemas.microsoft.com/office/drawing/2014/main" val="20001"/>
                    </a:ext>
                  </a:extLst>
                </a:gridCol>
                <a:gridCol w="3454400">
                  <a:extLst>
                    <a:ext uri="{9D8B030D-6E8A-4147-A177-3AD203B41FA5}">
                      <a16:colId xmlns:a16="http://schemas.microsoft.com/office/drawing/2014/main" val="20002"/>
                    </a:ext>
                  </a:extLst>
                </a:gridCol>
              </a:tblGrid>
              <a:tr h="505838">
                <a:tc>
                  <a:txBody>
                    <a:bodyPr/>
                    <a:lstStyle/>
                    <a:p>
                      <a:pPr algn="ctr"/>
                      <a:r>
                        <a:rPr lang="en-US" sz="1400" err="1">
                          <a:solidFill>
                            <a:schemeClr val="tx1">
                              <a:lumMod val="95000"/>
                              <a:lumOff val="5000"/>
                            </a:schemeClr>
                          </a:solidFill>
                        </a:rPr>
                        <a:t>S.No</a:t>
                      </a:r>
                      <a:endParaRPr lang="en-US" sz="1400" i="0">
                        <a:solidFill>
                          <a:schemeClr val="tx1">
                            <a:lumMod val="95000"/>
                            <a:lumOff val="5000"/>
                          </a:schemeClr>
                        </a:solidFill>
                      </a:endParaRPr>
                    </a:p>
                  </a:txBody>
                  <a:tcPr marL="121920" marR="121920">
                    <a:solidFill>
                      <a:srgbClr val="00B0F0"/>
                    </a:solidFill>
                  </a:tcPr>
                </a:tc>
                <a:tc>
                  <a:txBody>
                    <a:bodyPr/>
                    <a:lstStyle/>
                    <a:p>
                      <a:pPr algn="ctr"/>
                      <a:r>
                        <a:rPr lang="en-US" sz="1400" err="1">
                          <a:solidFill>
                            <a:schemeClr val="tx1">
                              <a:lumMod val="95000"/>
                              <a:lumOff val="5000"/>
                            </a:schemeClr>
                          </a:solidFill>
                        </a:rPr>
                        <a:t>Regd.No</a:t>
                      </a:r>
                      <a:endParaRPr lang="en-US" sz="1400" i="0">
                        <a:solidFill>
                          <a:schemeClr val="tx1">
                            <a:lumMod val="95000"/>
                            <a:lumOff val="5000"/>
                          </a:schemeClr>
                        </a:solidFill>
                      </a:endParaRPr>
                    </a:p>
                  </a:txBody>
                  <a:tcPr marL="121920" marR="121920">
                    <a:solidFill>
                      <a:srgbClr val="00B0F0"/>
                    </a:solidFill>
                  </a:tcPr>
                </a:tc>
                <a:tc>
                  <a:txBody>
                    <a:bodyPr/>
                    <a:lstStyle/>
                    <a:p>
                      <a:pPr algn="ctr"/>
                      <a:r>
                        <a:rPr lang="en-US" sz="1400">
                          <a:solidFill>
                            <a:schemeClr val="tx1">
                              <a:lumMod val="95000"/>
                              <a:lumOff val="5000"/>
                            </a:schemeClr>
                          </a:solidFill>
                        </a:rPr>
                        <a:t>Student </a:t>
                      </a:r>
                      <a:r>
                        <a:rPr lang="en-US" sz="1400" baseline="0">
                          <a:solidFill>
                            <a:schemeClr val="tx1">
                              <a:lumMod val="95000"/>
                              <a:lumOff val="5000"/>
                            </a:schemeClr>
                          </a:solidFill>
                        </a:rPr>
                        <a:t> Name</a:t>
                      </a:r>
                      <a:endParaRPr lang="en-US" sz="1400" i="0">
                        <a:solidFill>
                          <a:schemeClr val="tx1">
                            <a:lumMod val="95000"/>
                            <a:lumOff val="5000"/>
                          </a:schemeClr>
                        </a:solidFill>
                      </a:endParaRPr>
                    </a:p>
                  </a:txBody>
                  <a:tcPr marL="121920" marR="121920">
                    <a:solidFill>
                      <a:srgbClr val="00B0F0"/>
                    </a:solidFill>
                  </a:tcPr>
                </a:tc>
                <a:extLst>
                  <a:ext uri="{0D108BD9-81ED-4DB2-BD59-A6C34878D82A}">
                    <a16:rowId xmlns:a16="http://schemas.microsoft.com/office/drawing/2014/main" val="10000"/>
                  </a:ext>
                </a:extLst>
              </a:tr>
              <a:tr h="370840">
                <a:tc>
                  <a:txBody>
                    <a:bodyPr/>
                    <a:lstStyle/>
                    <a:p>
                      <a:pPr algn="ctr"/>
                      <a:r>
                        <a:rPr lang="en-IN" sz="1400"/>
                        <a:t>1</a:t>
                      </a:r>
                      <a:endParaRPr lang="en-US" sz="1400"/>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tc>
                  <a:txBody>
                    <a:bodyPr/>
                    <a:lstStyle/>
                    <a:p>
                      <a:pPr lvl="0" algn="ctr">
                        <a:buNone/>
                      </a:pPr>
                      <a:r>
                        <a:rPr lang="en-US" sz="1400" b="0" i="0" u="none" strike="noStrike" noProof="0"/>
                        <a:t>19A81A5K8</a:t>
                      </a:r>
                      <a:endParaRPr lang="en-US" sz="1400">
                        <a:latin typeface="Times New Roman" panose="02020603050405020304" pitchFamily="18" charset="0"/>
                        <a:cs typeface="Times New Roman" panose="02020603050405020304" pitchFamily="18" charset="0"/>
                      </a:endParaRPr>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tc>
                  <a:txBody>
                    <a:bodyPr/>
                    <a:lstStyle/>
                    <a:p>
                      <a:pPr lvl="0" algn="l">
                        <a:buNone/>
                      </a:pPr>
                      <a:r>
                        <a:rPr lang="en-US" sz="1400" b="0" i="0" u="none" strike="noStrike" noProof="0">
                          <a:latin typeface="typonine sans regular"/>
                        </a:rPr>
                        <a:t>Kankipati Sujitha</a:t>
                      </a:r>
                      <a:endParaRPr lang="en-US">
                        <a:latin typeface="typonine sans regular"/>
                      </a:endParaRPr>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extLst>
                  <a:ext uri="{0D108BD9-81ED-4DB2-BD59-A6C34878D82A}">
                    <a16:rowId xmlns:a16="http://schemas.microsoft.com/office/drawing/2014/main" val="10001"/>
                  </a:ext>
                </a:extLst>
              </a:tr>
              <a:tr h="370840">
                <a:tc>
                  <a:txBody>
                    <a:bodyPr/>
                    <a:lstStyle/>
                    <a:p>
                      <a:pPr algn="ctr"/>
                      <a:r>
                        <a:rPr lang="en-IN" sz="1400"/>
                        <a:t>2</a:t>
                      </a:r>
                      <a:endParaRPr lang="en-US" sz="1400"/>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tc>
                  <a:txBody>
                    <a:bodyPr/>
                    <a:lstStyle/>
                    <a:p>
                      <a:pPr lvl="0" algn="ctr">
                        <a:buNone/>
                      </a:pPr>
                      <a:r>
                        <a:rPr lang="en-US" sz="1400" b="0" i="0" u="none" strike="noStrike" noProof="0"/>
                        <a:t>19A81A5O3</a:t>
                      </a:r>
                      <a:endParaRPr lang="en-US" sz="1400">
                        <a:latin typeface="Times New Roman" panose="02020603050405020304" pitchFamily="18" charset="0"/>
                        <a:cs typeface="Times New Roman" panose="02020603050405020304" pitchFamily="18" charset="0"/>
                      </a:endParaRPr>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tc>
                  <a:txBody>
                    <a:bodyPr/>
                    <a:lstStyle/>
                    <a:p>
                      <a:pPr lvl="0" algn="l">
                        <a:buNone/>
                      </a:pPr>
                      <a:r>
                        <a:rPr lang="en-US" sz="1400" b="0" i="0" u="none" strike="noStrike" noProof="0"/>
                        <a:t> </a:t>
                      </a:r>
                      <a:r>
                        <a:rPr lang="en-US" sz="1400" b="0" i="0" u="none" strike="noStrike" noProof="0">
                          <a:latin typeface="typonine sans regular"/>
                        </a:rPr>
                        <a:t>Shaik Sai Baji</a:t>
                      </a:r>
                      <a:endParaRPr lang="en-US" err="1">
                        <a:latin typeface="typonine sans regular"/>
                      </a:endParaRPr>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extLst>
                  <a:ext uri="{0D108BD9-81ED-4DB2-BD59-A6C34878D82A}">
                    <a16:rowId xmlns:a16="http://schemas.microsoft.com/office/drawing/2014/main" val="10002"/>
                  </a:ext>
                </a:extLst>
              </a:tr>
              <a:tr h="335280">
                <a:tc>
                  <a:txBody>
                    <a:bodyPr/>
                    <a:lstStyle/>
                    <a:p>
                      <a:pPr algn="ctr"/>
                      <a:r>
                        <a:rPr lang="en-IN" sz="1400"/>
                        <a:t>3</a:t>
                      </a:r>
                      <a:endParaRPr lang="en-US" sz="1400"/>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tc>
                  <a:txBody>
                    <a:bodyPr/>
                    <a:lstStyle/>
                    <a:p>
                      <a:pPr algn="ctr"/>
                      <a:r>
                        <a:rPr lang="en-US" sz="1400">
                          <a:latin typeface="Times New Roman"/>
                          <a:cs typeface="Times New Roman"/>
                        </a:rPr>
                        <a:t>20A85A0525</a:t>
                      </a:r>
                      <a:endParaRPr lang="en-US" sz="1400">
                        <a:latin typeface="Times New Roman" panose="02020603050405020304" pitchFamily="18" charset="0"/>
                        <a:cs typeface="Times New Roman" panose="02020603050405020304" pitchFamily="18" charset="0"/>
                      </a:endParaRPr>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tc>
                  <a:txBody>
                    <a:bodyPr/>
                    <a:lstStyle/>
                    <a:p>
                      <a:pPr lvl="0" algn="l">
                        <a:buNone/>
                      </a:pPr>
                      <a:r>
                        <a:rPr lang="en-US" sz="1400" b="0" i="0" u="none" strike="noStrike" noProof="0">
                          <a:latin typeface="typonine sans regular"/>
                        </a:rPr>
                        <a:t>Vallabhaneni Naga Prudhvi</a:t>
                      </a:r>
                      <a:endParaRPr lang="en-US" err="1">
                        <a:latin typeface="typonine sans regular"/>
                      </a:endParaRPr>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extLst>
                  <a:ext uri="{0D108BD9-81ED-4DB2-BD59-A6C34878D82A}">
                    <a16:rowId xmlns:a16="http://schemas.microsoft.com/office/drawing/2014/main" val="10003"/>
                  </a:ext>
                </a:extLst>
              </a:tr>
              <a:tr h="335280">
                <a:tc>
                  <a:txBody>
                    <a:bodyPr/>
                    <a:lstStyle/>
                    <a:p>
                      <a:pPr algn="ctr"/>
                      <a:r>
                        <a:rPr lang="en-IN" sz="1400"/>
                        <a:t>4</a:t>
                      </a:r>
                      <a:endParaRPr lang="en-US" sz="1400"/>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tc>
                  <a:txBody>
                    <a:bodyPr/>
                    <a:lstStyle/>
                    <a:p>
                      <a:pPr lvl="0" algn="ctr">
                        <a:buNone/>
                      </a:pPr>
                      <a:r>
                        <a:rPr lang="en-US" sz="1400" b="0" i="0" u="none" strike="noStrike" noProof="0">
                          <a:latin typeface="Times New Roman"/>
                        </a:rPr>
                        <a:t>19A81A5K6</a:t>
                      </a:r>
                      <a:endParaRPr lang="en-US">
                        <a:latin typeface="Times New Roman"/>
                      </a:endParaRPr>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tc>
                  <a:txBody>
                    <a:bodyPr/>
                    <a:lstStyle/>
                    <a:p>
                      <a:pPr lvl="0" algn="l">
                        <a:buNone/>
                      </a:pPr>
                      <a:r>
                        <a:rPr lang="en-US" sz="1400" b="0" i="0" u="none" strike="noStrike" noProof="0">
                          <a:latin typeface="typonine sans regular"/>
                        </a:rPr>
                        <a:t> Juttiga Mohan Raj Kumar</a:t>
                      </a:r>
                      <a:endParaRPr lang="en-US" sz="1400">
                        <a:latin typeface="typonine sans regular"/>
                        <a:cs typeface="Times New Roman" panose="02020603050405020304" pitchFamily="18" charset="0"/>
                      </a:endParaRPr>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gradFill>
                  </a:tcPr>
                </a:tc>
                <a:extLst>
                  <a:ext uri="{0D108BD9-81ED-4DB2-BD59-A6C34878D82A}">
                    <a16:rowId xmlns:a16="http://schemas.microsoft.com/office/drawing/2014/main" val="10004"/>
                  </a:ext>
                </a:extLst>
              </a:tr>
            </a:tbl>
          </a:graphicData>
        </a:graphic>
      </p:graphicFrame>
      <p:graphicFrame>
        <p:nvGraphicFramePr>
          <p:cNvPr id="8" name="Table 7">
            <a:extLst>
              <a:ext uri="{FF2B5EF4-FFF2-40B4-BE49-F238E27FC236}">
                <a16:creationId xmlns:a16="http://schemas.microsoft.com/office/drawing/2014/main" id="{B0353DEE-116C-16FE-5118-0848E874D50D}"/>
              </a:ext>
            </a:extLst>
          </p:cNvPr>
          <p:cNvGraphicFramePr>
            <a:graphicFrameLocks noGrp="1"/>
          </p:cNvGraphicFramePr>
          <p:nvPr>
            <p:extLst>
              <p:ext uri="{D42A27DB-BD31-4B8C-83A1-F6EECF244321}">
                <p14:modId xmlns:p14="http://schemas.microsoft.com/office/powerpoint/2010/main" val="1346211407"/>
              </p:ext>
            </p:extLst>
          </p:nvPr>
        </p:nvGraphicFramePr>
        <p:xfrm>
          <a:off x="7924800" y="5029200"/>
          <a:ext cx="3149600" cy="1285240"/>
        </p:xfrm>
        <a:graphic>
          <a:graphicData uri="http://schemas.openxmlformats.org/drawingml/2006/table">
            <a:tbl>
              <a:tblPr firstRow="1" bandRow="1">
                <a:tableStyleId>{08FB837D-C827-4EFA-A057-4D05807E0F7C}</a:tableStyleId>
              </a:tblPr>
              <a:tblGrid>
                <a:gridCol w="3149600">
                  <a:extLst>
                    <a:ext uri="{9D8B030D-6E8A-4147-A177-3AD203B41FA5}">
                      <a16:colId xmlns:a16="http://schemas.microsoft.com/office/drawing/2014/main" val="20000"/>
                    </a:ext>
                  </a:extLst>
                </a:gridCol>
              </a:tblGrid>
              <a:tr h="370840">
                <a:tc>
                  <a:txBody>
                    <a:bodyPr/>
                    <a:lstStyle/>
                    <a:p>
                      <a:pPr algn="ctr"/>
                      <a:r>
                        <a:rPr lang="en-US" sz="1600">
                          <a:solidFill>
                            <a:schemeClr val="tx1">
                              <a:lumMod val="95000"/>
                              <a:lumOff val="5000"/>
                            </a:schemeClr>
                          </a:solidFill>
                        </a:rPr>
                        <a:t>Project Guide:</a:t>
                      </a:r>
                    </a:p>
                  </a:txBody>
                  <a:tcPr marL="121920" marR="121920">
                    <a:solidFill>
                      <a:srgbClr val="00B0F0"/>
                    </a:solidFill>
                  </a:tcP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ct val="0"/>
                        </a:spcBef>
                        <a:spcAft>
                          <a:spcPct val="0"/>
                        </a:spcAft>
                        <a:buClrTx/>
                        <a:buSzTx/>
                        <a:buFontTx/>
                        <a:buNone/>
                        <a:defRPr/>
                      </a:pPr>
                      <a:r>
                        <a:rPr lang="en-US" sz="1800" b="1" i="0" u="none" strike="noStrike" noProof="0">
                          <a:latin typeface="Trebuchet MS"/>
                        </a:rPr>
                        <a:t> A.Leelavathi -Sr. Asst. Prof.</a:t>
                      </a:r>
                      <a:endParaRPr lang="en-US" sz="1800" b="0" i="0" u="none" strike="noStrike" noProof="0"/>
                    </a:p>
                    <a:p>
                      <a:pPr algn="ctr"/>
                      <a:endParaRPr lang="en-US"/>
                    </a:p>
                  </a:txBody>
                  <a:tcPr marL="121920" marR="121920">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path path="circle">
                        <a:fillToRect t="100000" r="100000"/>
                      </a:path>
                      <a:tileRect l="-100000" b="-100000"/>
                    </a:gradFill>
                  </a:tcPr>
                </a:tc>
                <a:extLst>
                  <a:ext uri="{0D108BD9-81ED-4DB2-BD59-A6C34878D82A}">
                    <a16:rowId xmlns:a16="http://schemas.microsoft.com/office/drawing/2014/main" val="10001"/>
                  </a:ext>
                </a:extLst>
              </a:tr>
            </a:tbl>
          </a:graphicData>
        </a:graphic>
      </p:graphicFrame>
      <p:sp>
        <p:nvSpPr>
          <p:cNvPr id="9" name="Rectangle 15">
            <a:extLst>
              <a:ext uri="{FF2B5EF4-FFF2-40B4-BE49-F238E27FC236}">
                <a16:creationId xmlns:a16="http://schemas.microsoft.com/office/drawing/2014/main" id="{8E733039-7487-1126-9FE6-D3063DC84D2B}"/>
              </a:ext>
            </a:extLst>
          </p:cNvPr>
          <p:cNvSpPr>
            <a:spLocks noChangeArrowheads="1"/>
          </p:cNvSpPr>
          <p:nvPr/>
        </p:nvSpPr>
        <p:spPr bwMode="auto">
          <a:xfrm>
            <a:off x="3437082" y="2210306"/>
            <a:ext cx="59563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marL="0" algn="l" defTabSz="457200" rtl="0" eaLnBrk="1" latinLnBrk="0" hangingPunct="1">
              <a:lnSpc>
                <a:spcPct val="90000"/>
              </a:lnSpc>
              <a:spcBef>
                <a:spcPts val="1000"/>
              </a:spcBef>
              <a:buFont typeface="Arial" pitchFamily="34" charset="0"/>
              <a:buChar char="•"/>
              <a:defRPr sz="2800" kern="1200">
                <a:solidFill>
                  <a:schemeClr val="tx1"/>
                </a:solidFill>
                <a:latin typeface="Calibri" panose="020F0502020204030204" pitchFamily="34" charset="0"/>
                <a:ea typeface="+mn-ea"/>
                <a:cs typeface="+mn-cs"/>
              </a:defRPr>
            </a:lvl1pPr>
            <a:lvl2pPr marL="742950" indent="-285750" algn="l" defTabSz="457200" rtl="0" eaLnBrk="1" latinLnBrk="0" hangingPunct="1">
              <a:lnSpc>
                <a:spcPct val="90000"/>
              </a:lnSpc>
              <a:spcBef>
                <a:spcPts val="500"/>
              </a:spcBef>
              <a:buFont typeface="Arial" pitchFamily="34" charset="0"/>
              <a:buChar char="•"/>
              <a:defRPr sz="2400" kern="1200">
                <a:solidFill>
                  <a:schemeClr val="tx1"/>
                </a:solidFill>
                <a:latin typeface="Calibri" panose="020F0502020204030204" pitchFamily="34" charset="0"/>
                <a:ea typeface="+mn-ea"/>
                <a:cs typeface="+mn-cs"/>
              </a:defRPr>
            </a:lvl2pPr>
            <a:lvl3pPr marL="1143000" indent="-228600" algn="l" defTabSz="457200" rtl="0" eaLnBrk="1" latinLnBrk="0" hangingPunct="1">
              <a:lnSpc>
                <a:spcPct val="90000"/>
              </a:lnSpc>
              <a:spcBef>
                <a:spcPts val="500"/>
              </a:spcBef>
              <a:buFont typeface="Arial" pitchFamily="34" charset="0"/>
              <a:buChar char="•"/>
              <a:defRPr sz="2000" kern="1200">
                <a:solidFill>
                  <a:schemeClr val="tx1"/>
                </a:solidFill>
                <a:latin typeface="Calibri" panose="020F0502020204030204" pitchFamily="34" charset="0"/>
                <a:ea typeface="+mn-ea"/>
                <a:cs typeface="+mn-cs"/>
              </a:defRPr>
            </a:lvl3pPr>
            <a:lvl4pPr marL="1600200" indent="-228600" algn="l" defTabSz="457200" rtl="0" eaLnBrk="1" latinLnBrk="0" hangingPunct="1">
              <a:lnSpc>
                <a:spcPct val="90000"/>
              </a:lnSpc>
              <a:spcBef>
                <a:spcPts val="500"/>
              </a:spcBef>
              <a:buFont typeface="Arial" pitchFamily="34" charset="0"/>
              <a:buChar char="•"/>
              <a:defRPr sz="2000" kern="1200">
                <a:solidFill>
                  <a:schemeClr val="tx1"/>
                </a:solidFill>
                <a:latin typeface="Calibri" panose="020F0502020204030204" pitchFamily="34" charset="0"/>
                <a:ea typeface="+mn-ea"/>
                <a:cs typeface="+mn-cs"/>
              </a:defRPr>
            </a:lvl4pPr>
            <a:lvl5pPr marL="2057400" indent="-228600" algn="l" defTabSz="457200" rtl="0" eaLnBrk="1" latinLnBrk="0" hangingPunct="1">
              <a:lnSpc>
                <a:spcPct val="90000"/>
              </a:lnSpc>
              <a:spcBef>
                <a:spcPts val="500"/>
              </a:spcBef>
              <a:buFont typeface="Arial" pitchFamily="34" charset="0"/>
              <a:buChar char="•"/>
              <a:defRPr sz="2000" kern="1200">
                <a:solidFill>
                  <a:schemeClr val="tx1"/>
                </a:solidFill>
                <a:latin typeface="Calibri" panose="020F0502020204030204" pitchFamily="34" charset="0"/>
                <a:ea typeface="+mn-ea"/>
                <a:cs typeface="+mn-cs"/>
              </a:defRPr>
            </a:lvl5pPr>
            <a:lvl6pPr marL="2514600" indent="-228600" algn="l" defTabSz="457200" rtl="0" eaLnBrk="0" fontAlgn="base" latinLnBrk="0" hangingPunct="0">
              <a:lnSpc>
                <a:spcPct val="90000"/>
              </a:lnSpc>
              <a:spcBef>
                <a:spcPts val="500"/>
              </a:spcBef>
              <a:spcAft>
                <a:spcPct val="0"/>
              </a:spcAft>
              <a:buFont typeface="Arial" pitchFamily="34" charset="0"/>
              <a:buChar char="•"/>
              <a:defRPr sz="2000" kern="1200">
                <a:solidFill>
                  <a:schemeClr val="tx1"/>
                </a:solidFill>
                <a:latin typeface="Calibri" panose="020F0502020204030204" pitchFamily="34" charset="0"/>
                <a:ea typeface="+mn-ea"/>
                <a:cs typeface="+mn-cs"/>
              </a:defRPr>
            </a:lvl6pPr>
            <a:lvl7pPr marL="2971800" indent="-228600" algn="l" defTabSz="457200" rtl="0" eaLnBrk="0" fontAlgn="base" latinLnBrk="0" hangingPunct="0">
              <a:lnSpc>
                <a:spcPct val="90000"/>
              </a:lnSpc>
              <a:spcBef>
                <a:spcPts val="500"/>
              </a:spcBef>
              <a:spcAft>
                <a:spcPct val="0"/>
              </a:spcAft>
              <a:buFont typeface="Arial" pitchFamily="34" charset="0"/>
              <a:buChar char="•"/>
              <a:defRPr sz="2000" kern="1200">
                <a:solidFill>
                  <a:schemeClr val="tx1"/>
                </a:solidFill>
                <a:latin typeface="Calibri" panose="020F0502020204030204" pitchFamily="34" charset="0"/>
                <a:ea typeface="+mn-ea"/>
                <a:cs typeface="+mn-cs"/>
              </a:defRPr>
            </a:lvl7pPr>
            <a:lvl8pPr marL="3429000" indent="-228600" algn="l" defTabSz="457200" rtl="0" eaLnBrk="0" fontAlgn="base" latinLnBrk="0" hangingPunct="0">
              <a:lnSpc>
                <a:spcPct val="90000"/>
              </a:lnSpc>
              <a:spcBef>
                <a:spcPts val="500"/>
              </a:spcBef>
              <a:spcAft>
                <a:spcPct val="0"/>
              </a:spcAft>
              <a:buFont typeface="Arial" pitchFamily="34" charset="0"/>
              <a:buChar char="•"/>
              <a:defRPr sz="2000" kern="1200">
                <a:solidFill>
                  <a:schemeClr val="tx1"/>
                </a:solidFill>
                <a:latin typeface="Calibri" panose="020F0502020204030204" pitchFamily="34" charset="0"/>
                <a:ea typeface="+mn-ea"/>
                <a:cs typeface="+mn-cs"/>
              </a:defRPr>
            </a:lvl8pPr>
            <a:lvl9pPr marL="3886200" indent="-228600" algn="l" defTabSz="457200" rtl="0" eaLnBrk="0" fontAlgn="base" latinLnBrk="0" hangingPunct="0">
              <a:lnSpc>
                <a:spcPct val="90000"/>
              </a:lnSpc>
              <a:spcBef>
                <a:spcPts val="500"/>
              </a:spcBef>
              <a:spcAft>
                <a:spcPct val="0"/>
              </a:spcAft>
              <a:buFont typeface="Arial" pitchFamily="34" charset="0"/>
              <a:buChar char="•"/>
              <a:defRPr sz="2000" kern="1200">
                <a:solidFill>
                  <a:schemeClr val="tx1"/>
                </a:solidFill>
                <a:latin typeface="Calibri" panose="020F0502020204030204" pitchFamily="34" charset="0"/>
                <a:ea typeface="+mn-ea"/>
                <a:cs typeface="+mn-cs"/>
              </a:defRPr>
            </a:lvl9pPr>
          </a:lstStyle>
          <a:p>
            <a:pPr eaLnBrk="1" hangingPunct="1">
              <a:lnSpc>
                <a:spcPct val="100000"/>
              </a:lnSpc>
              <a:spcBef>
                <a:spcPct val="0"/>
              </a:spcBef>
              <a:buFontTx/>
              <a:buNone/>
            </a:pPr>
            <a:r>
              <a:rPr lang="en-US" altLang="en-US" sz="2400" b="1" dirty="0">
                <a:solidFill>
                  <a:srgbClr val="0070C0"/>
                </a:solidFill>
                <a:latin typeface="Calisto MT" panose="02040603050505030304" pitchFamily="18" charset="0"/>
              </a:rPr>
              <a:t>                 External Review</a:t>
            </a:r>
            <a:endParaRPr lang="en-US" altLang="en-US" sz="2400" dirty="0"/>
          </a:p>
        </p:txBody>
      </p:sp>
    </p:spTree>
    <p:extLst>
      <p:ext uri="{BB962C8B-B14F-4D97-AF65-F5344CB8AC3E}">
        <p14:creationId xmlns:p14="http://schemas.microsoft.com/office/powerpoint/2010/main" val="3292547307"/>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AFF02-24C0-C16A-38D8-B3690D3C45BC}"/>
              </a:ext>
            </a:extLst>
          </p:cNvPr>
          <p:cNvSpPr>
            <a:spLocks noGrp="1"/>
          </p:cNvSpPr>
          <p:nvPr>
            <p:ph type="title"/>
          </p:nvPr>
        </p:nvSpPr>
        <p:spPr/>
        <p:txBody>
          <a:bodyPr>
            <a:normAutofit fontScale="90000"/>
          </a:bodyPr>
          <a:lstStyle/>
          <a:p>
            <a:pPr>
              <a:lnSpc>
                <a:spcPct val="200000"/>
              </a:lnSpc>
            </a:pPr>
            <a:r>
              <a:rPr lang="en-US" sz="3100" b="1" dirty="0" err="1">
                <a:solidFill>
                  <a:schemeClr val="accent2">
                    <a:lumMod val="50000"/>
                  </a:schemeClr>
                </a:solidFill>
                <a:latin typeface="Times New Roman" panose="02020603050405020304" pitchFamily="18" charset="0"/>
                <a:cs typeface="Times New Roman" panose="02020603050405020304" pitchFamily="18" charset="0"/>
              </a:rPr>
              <a:t>Usecase</a:t>
            </a:r>
            <a:r>
              <a:rPr lang="en-US" sz="3100" b="1" dirty="0">
                <a:solidFill>
                  <a:schemeClr val="accent2">
                    <a:lumMod val="50000"/>
                  </a:schemeClr>
                </a:solidFill>
                <a:latin typeface="Times New Roman" panose="02020603050405020304" pitchFamily="18" charset="0"/>
                <a:cs typeface="Times New Roman" panose="02020603050405020304" pitchFamily="18" charset="0"/>
              </a:rPr>
              <a:t> Diagram:</a:t>
            </a:r>
            <a:br>
              <a:rPr lang="en-US" sz="1800" b="1" dirty="0">
                <a:solidFill>
                  <a:schemeClr val="accent2">
                    <a:lumMod val="50000"/>
                  </a:schemeClr>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A </a:t>
            </a:r>
            <a:r>
              <a:rPr lang="en-US" sz="2000" dirty="0" err="1">
                <a:solidFill>
                  <a:schemeClr val="tx1"/>
                </a:solidFill>
                <a:latin typeface="Times New Roman" panose="02020603050405020304" pitchFamily="18" charset="0"/>
                <a:cs typeface="Times New Roman" panose="02020603050405020304" pitchFamily="18" charset="0"/>
              </a:rPr>
              <a:t>usecase</a:t>
            </a:r>
            <a:r>
              <a:rPr lang="en-US" sz="2000" dirty="0">
                <a:solidFill>
                  <a:schemeClr val="tx1"/>
                </a:solidFill>
                <a:latin typeface="Times New Roman" panose="02020603050405020304" pitchFamily="18" charset="0"/>
                <a:cs typeface="Times New Roman" panose="02020603050405020304" pitchFamily="18" charset="0"/>
              </a:rPr>
              <a:t> diagram shows a set of </a:t>
            </a:r>
            <a:r>
              <a:rPr lang="en-US" sz="2000" dirty="0" err="1">
                <a:solidFill>
                  <a:schemeClr val="tx1"/>
                </a:solidFill>
                <a:latin typeface="Times New Roman" panose="02020603050405020304" pitchFamily="18" charset="0"/>
                <a:cs typeface="Times New Roman" panose="02020603050405020304" pitchFamily="18" charset="0"/>
              </a:rPr>
              <a:t>usecases</a:t>
            </a:r>
            <a:r>
              <a:rPr lang="en-US" sz="2000" dirty="0">
                <a:solidFill>
                  <a:schemeClr val="tx1"/>
                </a:solidFill>
                <a:latin typeface="Times New Roman" panose="02020603050405020304" pitchFamily="18" charset="0"/>
                <a:cs typeface="Times New Roman" panose="02020603050405020304" pitchFamily="18" charset="0"/>
              </a:rPr>
              <a:t>, </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actors and their relationships. An actor represents</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 a set of activities that </a:t>
            </a:r>
            <a:r>
              <a:rPr lang="en-US" sz="2000" dirty="0" err="1">
                <a:solidFill>
                  <a:schemeClr val="tx1"/>
                </a:solidFill>
                <a:latin typeface="Times New Roman" panose="02020603050405020304" pitchFamily="18" charset="0"/>
                <a:cs typeface="Times New Roman" panose="02020603050405020304" pitchFamily="18" charset="0"/>
              </a:rPr>
              <a:t>usecases</a:t>
            </a:r>
            <a:r>
              <a:rPr lang="en-US" sz="2000" dirty="0">
                <a:solidFill>
                  <a:schemeClr val="tx1"/>
                </a:solidFill>
                <a:latin typeface="Times New Roman" panose="02020603050405020304" pitchFamily="18" charset="0"/>
                <a:cs typeface="Times New Roman" panose="02020603050405020304" pitchFamily="18" charset="0"/>
              </a:rPr>
              <a:t> perform while</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 interacting. The purpose of </a:t>
            </a:r>
            <a:r>
              <a:rPr lang="en-US" sz="2000" dirty="0" err="1">
                <a:solidFill>
                  <a:schemeClr val="tx1"/>
                </a:solidFill>
                <a:latin typeface="Times New Roman" panose="02020603050405020304" pitchFamily="18" charset="0"/>
                <a:cs typeface="Times New Roman" panose="02020603050405020304" pitchFamily="18" charset="0"/>
              </a:rPr>
              <a:t>usecase</a:t>
            </a:r>
            <a:r>
              <a:rPr lang="en-US" sz="2000" dirty="0">
                <a:solidFill>
                  <a:schemeClr val="tx1"/>
                </a:solidFill>
                <a:latin typeface="Times New Roman" panose="02020603050405020304" pitchFamily="18" charset="0"/>
                <a:cs typeface="Times New Roman" panose="02020603050405020304" pitchFamily="18" charset="0"/>
              </a:rPr>
              <a:t> diagram is </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to capture the dynamic aspect of system.</a:t>
            </a:r>
            <a:br>
              <a:rPr lang="en-US" sz="2000" dirty="0">
                <a:solidFill>
                  <a:schemeClr val="tx1"/>
                </a:solidFill>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93A57E47-EAB7-56C7-01C9-6D7D95E401FA}"/>
              </a:ext>
            </a:extLst>
          </p:cNvPr>
          <p:cNvPicPr>
            <a:picLocks noGrp="1" noChangeAspect="1"/>
          </p:cNvPicPr>
          <p:nvPr>
            <p:ph idx="1"/>
          </p:nvPr>
        </p:nvPicPr>
        <p:blipFill>
          <a:blip r:embed="rId2"/>
          <a:stretch>
            <a:fillRect/>
          </a:stretch>
        </p:blipFill>
        <p:spPr>
          <a:xfrm>
            <a:off x="5303912" y="609601"/>
            <a:ext cx="5616624" cy="5638800"/>
          </a:xfrm>
        </p:spPr>
      </p:pic>
    </p:spTree>
    <p:extLst>
      <p:ext uri="{BB962C8B-B14F-4D97-AF65-F5344CB8AC3E}">
        <p14:creationId xmlns:p14="http://schemas.microsoft.com/office/powerpoint/2010/main" val="1502654975"/>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72097-499B-5281-9C3C-D0A4183052FA}"/>
              </a:ext>
            </a:extLst>
          </p:cNvPr>
          <p:cNvSpPr>
            <a:spLocks noGrp="1"/>
          </p:cNvSpPr>
          <p:nvPr>
            <p:ph type="title"/>
          </p:nvPr>
        </p:nvSpPr>
        <p:spPr/>
        <p:txBody>
          <a:bodyPr/>
          <a:lstStyle/>
          <a:p>
            <a:br>
              <a:rPr lang="en-US" sz="2800" b="1" dirty="0">
                <a:solidFill>
                  <a:schemeClr val="accent2">
                    <a:lumMod val="50000"/>
                  </a:schemeClr>
                </a:solidFill>
                <a:latin typeface="Times New Roman" panose="02020603050405020304" pitchFamily="18" charset="0"/>
                <a:cs typeface="Times New Roman" panose="02020603050405020304" pitchFamily="18" charset="0"/>
              </a:rPr>
            </a:br>
            <a:r>
              <a:rPr lang="en-US" sz="2800" b="1" dirty="0">
                <a:solidFill>
                  <a:schemeClr val="accent2">
                    <a:lumMod val="50000"/>
                  </a:schemeClr>
                </a:solidFill>
                <a:latin typeface="Times New Roman" panose="02020603050405020304" pitchFamily="18" charset="0"/>
                <a:cs typeface="Times New Roman" panose="02020603050405020304" pitchFamily="18" charset="0"/>
              </a:rPr>
              <a:t>Sequence Diagram:</a:t>
            </a:r>
            <a:endParaRPr lang="en-IN" b="1" dirty="0"/>
          </a:p>
        </p:txBody>
      </p:sp>
      <p:sp>
        <p:nvSpPr>
          <p:cNvPr id="3" name="Content Placeholder 2">
            <a:extLst>
              <a:ext uri="{FF2B5EF4-FFF2-40B4-BE49-F238E27FC236}">
                <a16:creationId xmlns:a16="http://schemas.microsoft.com/office/drawing/2014/main" id="{98F83014-4EFD-958F-F2E4-F3B69E8EEC1C}"/>
              </a:ext>
            </a:extLst>
          </p:cNvPr>
          <p:cNvSpPr>
            <a:spLocks noGrp="1"/>
          </p:cNvSpPr>
          <p:nvPr>
            <p:ph idx="1"/>
          </p:nvPr>
        </p:nvSpPr>
        <p:spPr/>
        <p:txBody>
          <a:bodyPr/>
          <a:lstStyle/>
          <a:p>
            <a:pPr marL="0" indent="0" algn="just">
              <a:buNone/>
            </a:pPr>
            <a:r>
              <a:rPr lang="en-US" dirty="0">
                <a:latin typeface="Times New Roman" panose="02020603050405020304" pitchFamily="18" charset="0"/>
                <a:cs typeface="Times New Roman" panose="02020603050405020304" pitchFamily="18" charset="0"/>
              </a:rPr>
              <a:t>A sequence diagram emphasizes the</a:t>
            </a:r>
          </a:p>
          <a:p>
            <a:pPr marL="0" indent="0" algn="just">
              <a:buNone/>
            </a:pPr>
            <a:r>
              <a:rPr lang="en-US" dirty="0">
                <a:latin typeface="Times New Roman" panose="02020603050405020304" pitchFamily="18" charset="0"/>
                <a:cs typeface="Times New Roman" panose="02020603050405020304" pitchFamily="18" charset="0"/>
              </a:rPr>
              <a:t>time ordering of messages. It is a</a:t>
            </a:r>
          </a:p>
          <a:p>
            <a:pPr marL="0" indent="0" algn="just">
              <a:buNone/>
            </a:pPr>
            <a:r>
              <a:rPr lang="en-US" dirty="0">
                <a:latin typeface="Times New Roman" panose="02020603050405020304" pitchFamily="18" charset="0"/>
                <a:cs typeface="Times New Roman" panose="02020603050405020304" pitchFamily="18" charset="0"/>
              </a:rPr>
              <a:t>kind of Interaction diagram.</a:t>
            </a:r>
          </a:p>
          <a:p>
            <a:pPr marL="0" indent="0" algn="just">
              <a:buNone/>
            </a:pPr>
            <a:r>
              <a:rPr lang="en-US" dirty="0">
                <a:latin typeface="Times New Roman" panose="02020603050405020304" pitchFamily="18" charset="0"/>
                <a:cs typeface="Times New Roman" panose="02020603050405020304" pitchFamily="18" charset="0"/>
              </a:rPr>
              <a:t>Graphically, it can be defined as </a:t>
            </a:r>
          </a:p>
          <a:p>
            <a:pPr marL="0" indent="0" algn="just">
              <a:buNone/>
            </a:pPr>
            <a:r>
              <a:rPr lang="en-US" dirty="0">
                <a:latin typeface="Times New Roman" panose="02020603050405020304" pitchFamily="18" charset="0"/>
                <a:cs typeface="Times New Roman" panose="02020603050405020304" pitchFamily="18" charset="0"/>
              </a:rPr>
              <a:t>a table in which X-axis represents</a:t>
            </a:r>
          </a:p>
          <a:p>
            <a:pPr marL="0" indent="0" algn="just">
              <a:buNone/>
            </a:pPr>
            <a:r>
              <a:rPr lang="en-US" dirty="0">
                <a:latin typeface="Times New Roman" panose="02020603050405020304" pitchFamily="18" charset="0"/>
                <a:cs typeface="Times New Roman" panose="02020603050405020304" pitchFamily="18" charset="0"/>
              </a:rPr>
              <a:t>the objects and Y-axis represents </a:t>
            </a:r>
          </a:p>
          <a:p>
            <a:pPr marL="0" indent="0" algn="just">
              <a:buNone/>
            </a:pPr>
            <a:r>
              <a:rPr lang="en-US" dirty="0">
                <a:latin typeface="Times New Roman" panose="02020603050405020304" pitchFamily="18" charset="0"/>
                <a:cs typeface="Times New Roman" panose="02020603050405020304" pitchFamily="18" charset="0"/>
              </a:rPr>
              <a:t>the time ordering of messages. </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419041-F890-6CA8-5A0F-8A4D259D5E30}"/>
              </a:ext>
            </a:extLst>
          </p:cNvPr>
          <p:cNvPicPr>
            <a:picLocks noChangeAspect="1"/>
          </p:cNvPicPr>
          <p:nvPr/>
        </p:nvPicPr>
        <p:blipFill>
          <a:blip r:embed="rId2"/>
          <a:stretch>
            <a:fillRect/>
          </a:stretch>
        </p:blipFill>
        <p:spPr>
          <a:xfrm>
            <a:off x="4439816" y="939672"/>
            <a:ext cx="6172517" cy="4978656"/>
          </a:xfrm>
          <a:prstGeom prst="rect">
            <a:avLst/>
          </a:prstGeom>
        </p:spPr>
      </p:pic>
    </p:spTree>
    <p:extLst>
      <p:ext uri="{BB962C8B-B14F-4D97-AF65-F5344CB8AC3E}">
        <p14:creationId xmlns:p14="http://schemas.microsoft.com/office/powerpoint/2010/main" val="1828959179"/>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ABC8F-32A2-7847-BFF5-8F073A7F7D4B}"/>
              </a:ext>
            </a:extLst>
          </p:cNvPr>
          <p:cNvSpPr>
            <a:spLocks noGrp="1"/>
          </p:cNvSpPr>
          <p:nvPr>
            <p:ph type="title"/>
          </p:nvPr>
        </p:nvSpPr>
        <p:spPr/>
        <p:txBody>
          <a:bodyPr>
            <a:normAutofit/>
          </a:bodyPr>
          <a:lstStyle/>
          <a:p>
            <a:br>
              <a:rPr lang="en-US" sz="2800" b="1" dirty="0">
                <a:solidFill>
                  <a:schemeClr val="accent2">
                    <a:lumMod val="50000"/>
                  </a:schemeClr>
                </a:solidFill>
                <a:latin typeface="Times New Roman" panose="02020603050405020304" pitchFamily="18" charset="0"/>
                <a:cs typeface="Times New Roman" panose="02020603050405020304" pitchFamily="18" charset="0"/>
              </a:rPr>
            </a:br>
            <a:r>
              <a:rPr lang="en-US" sz="2800" b="1" dirty="0">
                <a:solidFill>
                  <a:schemeClr val="accent2">
                    <a:lumMod val="50000"/>
                  </a:schemeClr>
                </a:solidFill>
                <a:latin typeface="Times New Roman" panose="02020603050405020304" pitchFamily="18" charset="0"/>
                <a:cs typeface="Times New Roman" panose="02020603050405020304" pitchFamily="18" charset="0"/>
              </a:rPr>
              <a:t>Activity Diagram:</a:t>
            </a:r>
            <a:endParaRPr lang="en-IN" sz="2800" b="1"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F3E4B4A-C245-C43E-3EFE-C36E074A6F21}"/>
              </a:ext>
            </a:extLst>
          </p:cNvPr>
          <p:cNvSpPr>
            <a:spLocks noGrp="1"/>
          </p:cNvSpPr>
          <p:nvPr>
            <p:ph idx="1"/>
          </p:nvPr>
        </p:nvSpPr>
        <p:spPr/>
        <p:txBody>
          <a:bodyPr>
            <a:normAutofit lnSpcReduction="10000"/>
          </a:bodyPr>
          <a:lstStyle/>
          <a:p>
            <a:pPr marL="0" indent="0">
              <a:buNone/>
            </a:pPr>
            <a:r>
              <a:rPr lang="en-US" dirty="0">
                <a:latin typeface="Times New Roman" panose="02020603050405020304" pitchFamily="18" charset="0"/>
                <a:cs typeface="Times New Roman" panose="02020603050405020304" pitchFamily="18" charset="0"/>
              </a:rPr>
              <a:t>An activity diagram is flowchart</a:t>
            </a:r>
          </a:p>
          <a:p>
            <a:pPr marL="0" indent="0">
              <a:buNone/>
            </a:pPr>
            <a:r>
              <a:rPr lang="en-US" dirty="0">
                <a:latin typeface="Times New Roman" panose="02020603050405020304" pitchFamily="18" charset="0"/>
                <a:cs typeface="Times New Roman" panose="02020603050405020304" pitchFamily="18" charset="0"/>
              </a:rPr>
              <a:t> to represent the flow from one </a:t>
            </a:r>
          </a:p>
          <a:p>
            <a:pPr marL="0" indent="0">
              <a:buNone/>
            </a:pPr>
            <a:r>
              <a:rPr lang="en-US" dirty="0">
                <a:latin typeface="Times New Roman" panose="02020603050405020304" pitchFamily="18" charset="0"/>
                <a:cs typeface="Times New Roman" panose="02020603050405020304" pitchFamily="18" charset="0"/>
              </a:rPr>
              <a:t>activity to another activity. The</a:t>
            </a:r>
          </a:p>
          <a:p>
            <a:pPr marL="0" indent="0">
              <a:buNone/>
            </a:pPr>
            <a:r>
              <a:rPr lang="en-US" dirty="0">
                <a:latin typeface="Times New Roman" panose="02020603050405020304" pitchFamily="18" charset="0"/>
                <a:cs typeface="Times New Roman" panose="02020603050405020304" pitchFamily="18" charset="0"/>
              </a:rPr>
              <a:t> control flow is drawn from one </a:t>
            </a:r>
          </a:p>
          <a:p>
            <a:pPr marL="0" indent="0">
              <a:buNone/>
            </a:pPr>
            <a:r>
              <a:rPr lang="en-US" dirty="0">
                <a:latin typeface="Times New Roman" panose="02020603050405020304" pitchFamily="18" charset="0"/>
                <a:cs typeface="Times New Roman" panose="02020603050405020304" pitchFamily="18" charset="0"/>
              </a:rPr>
              <a:t>operation to another. This flow</a:t>
            </a:r>
          </a:p>
          <a:p>
            <a:pPr marL="0" indent="0">
              <a:buNone/>
            </a:pPr>
            <a:r>
              <a:rPr lang="en-US" dirty="0">
                <a:latin typeface="Times New Roman" panose="02020603050405020304" pitchFamily="18" charset="0"/>
                <a:cs typeface="Times New Roman" panose="02020603050405020304" pitchFamily="18" charset="0"/>
              </a:rPr>
              <a:t> can be sequential, branched, </a:t>
            </a:r>
          </a:p>
          <a:p>
            <a:pPr marL="0" indent="0">
              <a:buNone/>
            </a:pPr>
            <a:r>
              <a:rPr lang="en-US" dirty="0">
                <a:latin typeface="Times New Roman" panose="02020603050405020304" pitchFamily="18" charset="0"/>
                <a:cs typeface="Times New Roman" panose="02020603050405020304" pitchFamily="18" charset="0"/>
              </a:rPr>
              <a:t>or concurrent. It deals with all</a:t>
            </a:r>
          </a:p>
          <a:p>
            <a:pPr marL="0" indent="0">
              <a:buNone/>
            </a:pPr>
            <a:r>
              <a:rPr lang="en-US" dirty="0">
                <a:latin typeface="Times New Roman" panose="02020603050405020304" pitchFamily="18" charset="0"/>
                <a:cs typeface="Times New Roman" panose="02020603050405020304" pitchFamily="18" charset="0"/>
              </a:rPr>
              <a:t> type of flow control by using </a:t>
            </a:r>
          </a:p>
          <a:p>
            <a:pPr marL="0" indent="0">
              <a:buNone/>
            </a:pPr>
            <a:r>
              <a:rPr lang="en-US" dirty="0">
                <a:latin typeface="Times New Roman" panose="02020603050405020304" pitchFamily="18" charset="0"/>
                <a:cs typeface="Times New Roman" panose="02020603050405020304" pitchFamily="18" charset="0"/>
              </a:rPr>
              <a:t>different elements such as </a:t>
            </a:r>
          </a:p>
          <a:p>
            <a:pPr marL="0" indent="0">
              <a:buNone/>
            </a:pPr>
            <a:r>
              <a:rPr lang="en-US" dirty="0">
                <a:latin typeface="Times New Roman" panose="02020603050405020304" pitchFamily="18" charset="0"/>
                <a:cs typeface="Times New Roman" panose="02020603050405020304" pitchFamily="18" charset="0"/>
              </a:rPr>
              <a:t>fork, join etc.</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E5EE678-5F12-033C-2EE9-172BEA4490EC}"/>
              </a:ext>
            </a:extLst>
          </p:cNvPr>
          <p:cNvPicPr>
            <a:picLocks noChangeAspect="1"/>
          </p:cNvPicPr>
          <p:nvPr/>
        </p:nvPicPr>
        <p:blipFill>
          <a:blip r:embed="rId2"/>
          <a:stretch>
            <a:fillRect/>
          </a:stretch>
        </p:blipFill>
        <p:spPr>
          <a:xfrm>
            <a:off x="4511824" y="1270000"/>
            <a:ext cx="5588287" cy="4686541"/>
          </a:xfrm>
          <a:prstGeom prst="rect">
            <a:avLst/>
          </a:prstGeom>
        </p:spPr>
      </p:pic>
    </p:spTree>
    <p:extLst>
      <p:ext uri="{BB962C8B-B14F-4D97-AF65-F5344CB8AC3E}">
        <p14:creationId xmlns:p14="http://schemas.microsoft.com/office/powerpoint/2010/main" val="2590986667"/>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72180-3DD5-61CA-28EF-4F2867A30746}"/>
              </a:ext>
            </a:extLst>
          </p:cNvPr>
          <p:cNvSpPr>
            <a:spLocks noGrp="1"/>
          </p:cNvSpPr>
          <p:nvPr>
            <p:ph type="title"/>
          </p:nvPr>
        </p:nvSpPr>
        <p:spPr/>
        <p:txBody>
          <a:bodyPr/>
          <a:lstStyle/>
          <a:p>
            <a:br>
              <a:rPr lang="en-US" b="1" dirty="0"/>
            </a:br>
            <a:r>
              <a:rPr lang="en-US" b="1" dirty="0"/>
              <a:t>Implementation</a:t>
            </a:r>
            <a:r>
              <a:rPr lang="en-US" dirty="0"/>
              <a:t>:</a:t>
            </a:r>
            <a:endParaRPr lang="en-IN" dirty="0"/>
          </a:p>
        </p:txBody>
      </p:sp>
      <p:sp>
        <p:nvSpPr>
          <p:cNvPr id="3" name="Content Placeholder 2">
            <a:extLst>
              <a:ext uri="{FF2B5EF4-FFF2-40B4-BE49-F238E27FC236}">
                <a16:creationId xmlns:a16="http://schemas.microsoft.com/office/drawing/2014/main" id="{3D588DA3-148A-41D5-F286-1B138EDDE562}"/>
              </a:ext>
            </a:extLst>
          </p:cNvPr>
          <p:cNvSpPr>
            <a:spLocks noGrp="1"/>
          </p:cNvSpPr>
          <p:nvPr>
            <p:ph idx="1"/>
          </p:nvPr>
        </p:nvSpPr>
        <p:spPr>
          <a:xfrm>
            <a:off x="677334" y="2160589"/>
            <a:ext cx="8596668" cy="4436763"/>
          </a:xfrm>
        </p:spPr>
        <p:txBody>
          <a:bodyPr>
            <a:noAutofit/>
          </a:bodyPr>
          <a:lstStyle/>
          <a:p>
            <a:pPr marL="0" indent="0" algn="just">
              <a:buNone/>
            </a:pPr>
            <a:r>
              <a:rPr lang="en-US" sz="1600" dirty="0">
                <a:latin typeface="Times New Roman" panose="02020603050405020304" pitchFamily="18" charset="0"/>
                <a:cs typeface="Times New Roman" panose="02020603050405020304" pitchFamily="18" charset="0"/>
              </a:rPr>
              <a:t>We implemented this project through visual code studio by using HTML, CSS, JS, Bootstrap</a:t>
            </a:r>
          </a:p>
          <a:p>
            <a:pPr marL="0" indent="0" algn="just">
              <a:buNone/>
            </a:pPr>
            <a:r>
              <a:rPr lang="en-US" sz="1600" dirty="0">
                <a:latin typeface="Times New Roman" panose="02020603050405020304" pitchFamily="18" charset="0"/>
                <a:cs typeface="Times New Roman" panose="02020603050405020304" pitchFamily="18" charset="0"/>
              </a:rPr>
              <a:t>and jQuery as frontend languages and Django as backend. And we made use of PostgreSQL. In</a:t>
            </a:r>
          </a:p>
          <a:p>
            <a:pPr marL="0" indent="0" algn="just">
              <a:buNone/>
            </a:pPr>
            <a:r>
              <a:rPr lang="en-US" sz="1600" dirty="0">
                <a:latin typeface="Times New Roman" panose="02020603050405020304" pitchFamily="18" charset="0"/>
                <a:cs typeface="Times New Roman" panose="02020603050405020304" pitchFamily="18" charset="0"/>
              </a:rPr>
              <a:t>this project we used Naïve Bayes algorithm to predict the disease based on symptoms. As this</a:t>
            </a:r>
          </a:p>
          <a:p>
            <a:pPr marL="0" indent="0" algn="just">
              <a:buNone/>
            </a:pPr>
            <a:r>
              <a:rPr lang="en-US" sz="1600" dirty="0">
                <a:latin typeface="Times New Roman" panose="02020603050405020304" pitchFamily="18" charset="0"/>
                <a:cs typeface="Times New Roman" panose="02020603050405020304" pitchFamily="18" charset="0"/>
              </a:rPr>
              <a:t>project can be used by doctors, patients and admin, the data regarding this is stored in database</a:t>
            </a:r>
          </a:p>
          <a:p>
            <a:pPr marL="0" indent="0" algn="just">
              <a:buNone/>
            </a:pPr>
            <a:r>
              <a:rPr lang="en-US" sz="1600" dirty="0">
                <a:latin typeface="Times New Roman" panose="02020603050405020304" pitchFamily="18" charset="0"/>
                <a:cs typeface="Times New Roman" panose="02020603050405020304" pitchFamily="18" charset="0"/>
              </a:rPr>
              <a:t>PostgreSQL database. After creating all the necessary files, create a virtual environment to run </a:t>
            </a:r>
          </a:p>
          <a:p>
            <a:pPr marL="0" indent="0" algn="just">
              <a:buNone/>
            </a:pPr>
            <a:r>
              <a:rPr lang="en-US" sz="1600" dirty="0">
                <a:latin typeface="Times New Roman" panose="02020603050405020304" pitchFamily="18" charset="0"/>
                <a:cs typeface="Times New Roman" panose="02020603050405020304" pitchFamily="18" charset="0"/>
              </a:rPr>
              <a:t>The project with command “</a:t>
            </a:r>
            <a:r>
              <a:rPr lang="en-US" sz="1600" dirty="0" err="1">
                <a:latin typeface="Times New Roman" panose="02020603050405020304" pitchFamily="18" charset="0"/>
                <a:cs typeface="Times New Roman" panose="02020603050405020304" pitchFamily="18" charset="0"/>
              </a:rPr>
              <a:t>py</a:t>
            </a:r>
            <a:r>
              <a:rPr lang="en-US" sz="1600" dirty="0">
                <a:latin typeface="Times New Roman" panose="02020603050405020304" pitchFamily="18" charset="0"/>
                <a:cs typeface="Times New Roman" panose="02020603050405020304" pitchFamily="18" charset="0"/>
              </a:rPr>
              <a:t> -m </a:t>
            </a:r>
            <a:r>
              <a:rPr lang="en-US" sz="1600" dirty="0" err="1">
                <a:latin typeface="Times New Roman" panose="02020603050405020304" pitchFamily="18" charset="0"/>
                <a:cs typeface="Times New Roman" panose="02020603050405020304" pitchFamily="18" charset="0"/>
              </a:rPr>
              <a:t>venv</a:t>
            </a:r>
            <a:r>
              <a:rPr lang="en-US" sz="1600" dirty="0">
                <a:latin typeface="Times New Roman" panose="02020603050405020304" pitchFamily="18" charset="0"/>
                <a:cs typeface="Times New Roman" panose="02020603050405020304" pitchFamily="18" charset="0"/>
              </a:rPr>
              <a:t> env” then activate the created virtual environment with</a:t>
            </a:r>
          </a:p>
          <a:p>
            <a:pPr marL="0" indent="0" algn="just">
              <a:buNone/>
            </a:pPr>
            <a:r>
              <a:rPr lang="en-US" sz="1600" dirty="0">
                <a:latin typeface="Times New Roman" panose="02020603050405020304" pitchFamily="18" charset="0"/>
                <a:cs typeface="Times New Roman" panose="02020603050405020304" pitchFamily="18" charset="0"/>
              </a:rPr>
              <a:t>command “env\Scripts\activate”. After this install Django and install all the software and the </a:t>
            </a:r>
          </a:p>
          <a:p>
            <a:pPr marL="0" indent="0" algn="just">
              <a:buNone/>
            </a:pPr>
            <a:r>
              <a:rPr lang="en-US" sz="1600" dirty="0">
                <a:latin typeface="Times New Roman" panose="02020603050405020304" pitchFamily="18" charset="0"/>
                <a:cs typeface="Times New Roman" panose="02020603050405020304" pitchFamily="18" charset="0"/>
              </a:rPr>
              <a:t>packages. Now </a:t>
            </a:r>
            <a:r>
              <a:rPr lang="en-US" sz="1600" dirty="0" err="1">
                <a:latin typeface="Times New Roman" panose="02020603050405020304" pitchFamily="18" charset="0"/>
                <a:cs typeface="Times New Roman" panose="02020603050405020304" pitchFamily="18" charset="0"/>
              </a:rPr>
              <a:t>inorder</a:t>
            </a:r>
            <a:r>
              <a:rPr lang="en-US" sz="1600" dirty="0">
                <a:latin typeface="Times New Roman" panose="02020603050405020304" pitchFamily="18" charset="0"/>
                <a:cs typeface="Times New Roman" panose="02020603050405020304" pitchFamily="18" charset="0"/>
              </a:rPr>
              <a:t> to avoid the errors just make the migrations with the command “python </a:t>
            </a:r>
          </a:p>
          <a:p>
            <a:pPr marL="0" indent="0" algn="just">
              <a:buNone/>
            </a:pPr>
            <a:r>
              <a:rPr lang="en-US" sz="1600" dirty="0">
                <a:latin typeface="Times New Roman" panose="02020603050405020304" pitchFamily="18" charset="0"/>
                <a:cs typeface="Times New Roman" panose="02020603050405020304" pitchFamily="18" charset="0"/>
              </a:rPr>
              <a:t>manage.py </a:t>
            </a:r>
            <a:r>
              <a:rPr lang="en-US" sz="1600" dirty="0" err="1">
                <a:latin typeface="Times New Roman" panose="02020603050405020304" pitchFamily="18" charset="0"/>
                <a:cs typeface="Times New Roman" panose="02020603050405020304" pitchFamily="18" charset="0"/>
              </a:rPr>
              <a:t>makemigrations</a:t>
            </a:r>
            <a:r>
              <a:rPr lang="en-US" sz="1600" dirty="0">
                <a:latin typeface="Times New Roman" panose="02020603050405020304" pitchFamily="18" charset="0"/>
                <a:cs typeface="Times New Roman" panose="02020603050405020304" pitchFamily="18" charset="0"/>
              </a:rPr>
              <a:t>” and “python manage.py migrate”. Now the project is all set and run </a:t>
            </a:r>
          </a:p>
          <a:p>
            <a:pPr marL="0" indent="0" algn="just">
              <a:buNone/>
            </a:pPr>
            <a:r>
              <a:rPr lang="en-US" sz="1600" dirty="0">
                <a:latin typeface="Times New Roman" panose="02020603050405020304" pitchFamily="18" charset="0"/>
                <a:cs typeface="Times New Roman" panose="02020603050405020304" pitchFamily="18" charset="0"/>
              </a:rPr>
              <a:t>the project with command “python manage.py </a:t>
            </a:r>
            <a:r>
              <a:rPr lang="en-US" sz="1600" dirty="0" err="1">
                <a:latin typeface="Times New Roman" panose="02020603050405020304" pitchFamily="18" charset="0"/>
                <a:cs typeface="Times New Roman" panose="02020603050405020304" pitchFamily="18" charset="0"/>
              </a:rPr>
              <a:t>runserver</a:t>
            </a:r>
            <a:r>
              <a:rPr lang="en-US" sz="1600" dirty="0">
                <a:latin typeface="Times New Roman" panose="02020603050405020304" pitchFamily="18" charset="0"/>
                <a:cs typeface="Times New Roman" panose="02020603050405020304" pitchFamily="18" charset="0"/>
              </a:rPr>
              <a:t>”. After running the command, go to web</a:t>
            </a:r>
          </a:p>
          <a:p>
            <a:pPr marL="0" indent="0" algn="just">
              <a:buNone/>
            </a:pPr>
            <a:r>
              <a:rPr lang="en-US" sz="1600" dirty="0">
                <a:latin typeface="Times New Roman" panose="02020603050405020304" pitchFamily="18" charset="0"/>
                <a:cs typeface="Times New Roman" panose="02020603050405020304" pitchFamily="18" charset="0"/>
              </a:rPr>
              <a:t>browser and type as “http://127.0.0.1:8000/” which displays the homepage of Online Hospital </a:t>
            </a:r>
          </a:p>
          <a:p>
            <a:pPr marL="0" indent="0" algn="just">
              <a:buNone/>
            </a:pPr>
            <a:r>
              <a:rPr lang="en-US" sz="1600" dirty="0">
                <a:latin typeface="Times New Roman" panose="02020603050405020304" pitchFamily="18" charset="0"/>
                <a:cs typeface="Times New Roman" panose="02020603050405020304" pitchFamily="18" charset="0"/>
              </a:rPr>
              <a:t>Management System.</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570384"/>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1EF1A-78F7-D6C9-F12E-11F10FA9FA07}"/>
              </a:ext>
            </a:extLst>
          </p:cNvPr>
          <p:cNvSpPr>
            <a:spLocks noGrp="1"/>
          </p:cNvSpPr>
          <p:nvPr>
            <p:ph type="title"/>
          </p:nvPr>
        </p:nvSpPr>
        <p:spPr/>
        <p:txBody>
          <a:bodyPr/>
          <a:lstStyle/>
          <a:p>
            <a:r>
              <a:rPr lang="en-US" b="1" dirty="0"/>
              <a:t>Result</a:t>
            </a:r>
            <a:r>
              <a:rPr lang="en-US" dirty="0"/>
              <a:t> </a:t>
            </a:r>
            <a:r>
              <a:rPr lang="en-US" b="1" dirty="0"/>
              <a:t>Analysis</a:t>
            </a:r>
          </a:p>
        </p:txBody>
      </p:sp>
      <p:pic>
        <p:nvPicPr>
          <p:cNvPr id="16" name="Content Placeholder 15">
            <a:extLst>
              <a:ext uri="{FF2B5EF4-FFF2-40B4-BE49-F238E27FC236}">
                <a16:creationId xmlns:a16="http://schemas.microsoft.com/office/drawing/2014/main" id="{3CB09933-9A7B-C368-4FDE-DF762096FD76}"/>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16567" y="1930400"/>
            <a:ext cx="7328780" cy="4122439"/>
          </a:xfrm>
          <a:prstGeom prst="rect">
            <a:avLst/>
          </a:prstGeom>
        </p:spPr>
      </p:pic>
      <p:pic>
        <p:nvPicPr>
          <p:cNvPr id="4" name="Picture 3">
            <a:extLst>
              <a:ext uri="{FF2B5EF4-FFF2-40B4-BE49-F238E27FC236}">
                <a16:creationId xmlns:a16="http://schemas.microsoft.com/office/drawing/2014/main" id="{2543688F-D3A8-C0AF-CA9E-2F1E0C5117E4}"/>
              </a:ext>
            </a:extLst>
          </p:cNvPr>
          <p:cNvPicPr>
            <a:picLocks noChangeAspect="1"/>
          </p:cNvPicPr>
          <p:nvPr/>
        </p:nvPicPr>
        <p:blipFill>
          <a:blip r:embed="rId3"/>
          <a:stretch>
            <a:fillRect/>
          </a:stretch>
        </p:blipFill>
        <p:spPr>
          <a:xfrm>
            <a:off x="1016566" y="1772815"/>
            <a:ext cx="7668013" cy="4280023"/>
          </a:xfrm>
          <a:prstGeom prst="rect">
            <a:avLst/>
          </a:prstGeom>
        </p:spPr>
      </p:pic>
    </p:spTree>
    <p:extLst>
      <p:ext uri="{BB962C8B-B14F-4D97-AF65-F5344CB8AC3E}">
        <p14:creationId xmlns:p14="http://schemas.microsoft.com/office/powerpoint/2010/main" val="3590403636"/>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58270C-1D3B-E2A4-BA57-3CFBBFCDB16B}"/>
              </a:ext>
            </a:extLst>
          </p:cNvPr>
          <p:cNvPicPr>
            <a:picLocks noChangeAspect="1"/>
          </p:cNvPicPr>
          <p:nvPr/>
        </p:nvPicPr>
        <p:blipFill>
          <a:blip r:embed="rId2"/>
          <a:stretch>
            <a:fillRect/>
          </a:stretch>
        </p:blipFill>
        <p:spPr>
          <a:xfrm>
            <a:off x="1127448" y="836712"/>
            <a:ext cx="8568952" cy="4824536"/>
          </a:xfrm>
          <a:prstGeom prst="rect">
            <a:avLst/>
          </a:prstGeom>
        </p:spPr>
      </p:pic>
    </p:spTree>
    <p:extLst>
      <p:ext uri="{BB962C8B-B14F-4D97-AF65-F5344CB8AC3E}">
        <p14:creationId xmlns:p14="http://schemas.microsoft.com/office/powerpoint/2010/main" val="3601586331"/>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1EC9C2-A5FF-E2CB-40B5-D49053ED1B8A}"/>
              </a:ext>
            </a:extLst>
          </p:cNvPr>
          <p:cNvPicPr>
            <a:picLocks noChangeAspect="1"/>
          </p:cNvPicPr>
          <p:nvPr/>
        </p:nvPicPr>
        <p:blipFill>
          <a:blip r:embed="rId2"/>
          <a:stretch>
            <a:fillRect/>
          </a:stretch>
        </p:blipFill>
        <p:spPr>
          <a:xfrm>
            <a:off x="1055440" y="764704"/>
            <a:ext cx="8253825" cy="5328592"/>
          </a:xfrm>
          <a:prstGeom prst="rect">
            <a:avLst/>
          </a:prstGeom>
        </p:spPr>
      </p:pic>
    </p:spTree>
    <p:extLst>
      <p:ext uri="{BB962C8B-B14F-4D97-AF65-F5344CB8AC3E}">
        <p14:creationId xmlns:p14="http://schemas.microsoft.com/office/powerpoint/2010/main" val="498039597"/>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9F84DEC-863D-A5C1-7802-E04DD5ED7971}"/>
              </a:ext>
            </a:extLst>
          </p:cNvPr>
          <p:cNvPicPr>
            <a:picLocks noChangeAspect="1"/>
          </p:cNvPicPr>
          <p:nvPr/>
        </p:nvPicPr>
        <p:blipFill>
          <a:blip r:embed="rId2"/>
          <a:stretch>
            <a:fillRect/>
          </a:stretch>
        </p:blipFill>
        <p:spPr>
          <a:xfrm>
            <a:off x="1127449" y="476672"/>
            <a:ext cx="8229444" cy="5544616"/>
          </a:xfrm>
          <a:prstGeom prst="rect">
            <a:avLst/>
          </a:prstGeom>
        </p:spPr>
      </p:pic>
    </p:spTree>
    <p:extLst>
      <p:ext uri="{BB962C8B-B14F-4D97-AF65-F5344CB8AC3E}">
        <p14:creationId xmlns:p14="http://schemas.microsoft.com/office/powerpoint/2010/main" val="1962521123"/>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595E44-7EE8-F928-A343-D8C31F1651E8}"/>
              </a:ext>
            </a:extLst>
          </p:cNvPr>
          <p:cNvPicPr>
            <a:picLocks noChangeAspect="1"/>
          </p:cNvPicPr>
          <p:nvPr/>
        </p:nvPicPr>
        <p:blipFill>
          <a:blip r:embed="rId2"/>
          <a:stretch>
            <a:fillRect/>
          </a:stretch>
        </p:blipFill>
        <p:spPr>
          <a:xfrm>
            <a:off x="983432" y="620688"/>
            <a:ext cx="8392511" cy="5400599"/>
          </a:xfrm>
          <a:prstGeom prst="rect">
            <a:avLst/>
          </a:prstGeom>
        </p:spPr>
      </p:pic>
    </p:spTree>
    <p:extLst>
      <p:ext uri="{BB962C8B-B14F-4D97-AF65-F5344CB8AC3E}">
        <p14:creationId xmlns:p14="http://schemas.microsoft.com/office/powerpoint/2010/main" val="3518389831"/>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3CE651-9AB9-764D-D752-EB067ED20159}"/>
              </a:ext>
            </a:extLst>
          </p:cNvPr>
          <p:cNvPicPr>
            <a:picLocks noChangeAspect="1"/>
          </p:cNvPicPr>
          <p:nvPr/>
        </p:nvPicPr>
        <p:blipFill>
          <a:blip r:embed="rId2"/>
          <a:stretch>
            <a:fillRect/>
          </a:stretch>
        </p:blipFill>
        <p:spPr>
          <a:xfrm>
            <a:off x="911425" y="692696"/>
            <a:ext cx="8423242" cy="5400600"/>
          </a:xfrm>
          <a:prstGeom prst="rect">
            <a:avLst/>
          </a:prstGeom>
        </p:spPr>
      </p:pic>
    </p:spTree>
    <p:extLst>
      <p:ext uri="{BB962C8B-B14F-4D97-AF65-F5344CB8AC3E}">
        <p14:creationId xmlns:p14="http://schemas.microsoft.com/office/powerpoint/2010/main" val="75528989"/>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7" name="Rectangle 116">
            <a:extLst>
              <a:ext uri="{FF2B5EF4-FFF2-40B4-BE49-F238E27FC236}">
                <a16:creationId xmlns:a16="http://schemas.microsoft.com/office/drawing/2014/main" id="{DD6BC9EB-F181-48AB-BCA2-3D1DB20D2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66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pPr algn="ctr"/>
            <a:endParaRPr lang="en-US"/>
          </a:p>
        </p:txBody>
      </p:sp>
      <p:sp>
        <p:nvSpPr>
          <p:cNvPr id="2" name="Title 1"/>
          <p:cNvSpPr>
            <a:spLocks noGrp="1"/>
          </p:cNvSpPr>
          <p:nvPr>
            <p:ph type="ctrTitle"/>
          </p:nvPr>
        </p:nvSpPr>
        <p:spPr>
          <a:xfrm>
            <a:off x="1507066" y="999460"/>
            <a:ext cx="5698067" cy="4479852"/>
          </a:xfrm>
        </p:spPr>
        <p:txBody>
          <a:bodyPr vert="horz" lIns="91440" tIns="45720" rIns="91440" bIns="45720" rtlCol="0" anchor="ctr">
            <a:normAutofit/>
          </a:bodyPr>
          <a:lstStyle/>
          <a:p>
            <a:r>
              <a:rPr lang="en-US" b="1" dirty="0"/>
              <a:t>Contents</a:t>
            </a:r>
            <a:endParaRPr lang="en-US" dirty="0"/>
          </a:p>
        </p:txBody>
      </p:sp>
      <p:sp>
        <p:nvSpPr>
          <p:cNvPr id="3" name="Subtitle 2"/>
          <p:cNvSpPr>
            <a:spLocks noGrp="1"/>
          </p:cNvSpPr>
          <p:nvPr>
            <p:ph type="subTitle" idx="1"/>
          </p:nvPr>
        </p:nvSpPr>
        <p:spPr>
          <a:xfrm>
            <a:off x="7620001" y="999460"/>
            <a:ext cx="4114799" cy="5474685"/>
          </a:xfrm>
        </p:spPr>
        <p:txBody>
          <a:bodyPr vert="horz" lIns="91440" tIns="45720" rIns="91440" bIns="45720" rtlCol="0" anchor="ctr">
            <a:normAutofit/>
          </a:bodyPr>
          <a:lstStyle/>
          <a:p>
            <a:pPr marL="342900" indent="-342900" algn="l">
              <a:buFont typeface="+mj-lt"/>
              <a:buAutoNum type="arabicParenR"/>
              <a:defRPr/>
            </a:pPr>
            <a:r>
              <a:rPr lang="en-IN" b="1" dirty="0">
                <a:latin typeface="Times New Roman" panose="02020603050405020304" pitchFamily="18" charset="0"/>
                <a:cs typeface="Times New Roman" panose="02020603050405020304" pitchFamily="18" charset="0"/>
              </a:rPr>
              <a:t>Abstract</a:t>
            </a:r>
          </a:p>
          <a:p>
            <a:pPr marL="342900" indent="-342900" algn="l">
              <a:buFont typeface="+mj-lt"/>
              <a:buAutoNum type="arabicParenR"/>
              <a:defRPr/>
            </a:pPr>
            <a:r>
              <a:rPr lang="en-IN" b="1" dirty="0">
                <a:latin typeface="Times New Roman" panose="02020603050405020304" pitchFamily="18" charset="0"/>
                <a:cs typeface="Times New Roman" panose="02020603050405020304" pitchFamily="18" charset="0"/>
              </a:rPr>
              <a:t>Literature Survey</a:t>
            </a:r>
          </a:p>
          <a:p>
            <a:pPr marL="342900" indent="-342900" algn="l">
              <a:buFont typeface="+mj-lt"/>
              <a:buAutoNum type="arabicParenR"/>
              <a:defRPr/>
            </a:pPr>
            <a:r>
              <a:rPr lang="en-IN" b="1" dirty="0">
                <a:latin typeface="Times New Roman" panose="02020603050405020304" pitchFamily="18" charset="0"/>
                <a:cs typeface="Times New Roman" panose="02020603050405020304" pitchFamily="18" charset="0"/>
              </a:rPr>
              <a:t>Objective &amp; Scope of the Project</a:t>
            </a:r>
          </a:p>
          <a:p>
            <a:pPr marL="342900" indent="-342900" algn="l">
              <a:buFont typeface="+mj-lt"/>
              <a:buAutoNum type="arabicParenR"/>
              <a:defRPr/>
            </a:pPr>
            <a:r>
              <a:rPr lang="en-IN" b="1" dirty="0">
                <a:latin typeface="Times New Roman" panose="02020603050405020304" pitchFamily="18" charset="0"/>
                <a:cs typeface="Times New Roman" panose="02020603050405020304" pitchFamily="18" charset="0"/>
              </a:rPr>
              <a:t>System Architecture</a:t>
            </a:r>
          </a:p>
          <a:p>
            <a:pPr marL="342900" indent="-342900" algn="l">
              <a:buFont typeface="+mj-lt"/>
              <a:buAutoNum type="arabicParenR"/>
              <a:defRPr/>
            </a:pPr>
            <a:r>
              <a:rPr lang="en-IN" b="1" dirty="0">
                <a:latin typeface="Times New Roman" panose="02020603050405020304" pitchFamily="18" charset="0"/>
                <a:cs typeface="Times New Roman" panose="02020603050405020304" pitchFamily="18" charset="0"/>
              </a:rPr>
              <a:t>Methodology and Design</a:t>
            </a:r>
            <a:r>
              <a:rPr lang="en-US" b="1" dirty="0">
                <a:latin typeface="Times New Roman" panose="02020603050405020304" pitchFamily="18" charset="0"/>
                <a:cs typeface="Times New Roman" panose="02020603050405020304" pitchFamily="18" charset="0"/>
              </a:rPr>
              <a:t> </a:t>
            </a:r>
          </a:p>
          <a:p>
            <a:pPr marL="342900" indent="-342900" algn="l">
              <a:buFont typeface="+mj-lt"/>
              <a:buAutoNum type="arabicParenR"/>
              <a:defRPr/>
            </a:pPr>
            <a:r>
              <a:rPr lang="en-IN" b="1" dirty="0">
                <a:latin typeface="Times New Roman" panose="02020603050405020304" pitchFamily="18" charset="0"/>
                <a:cs typeface="Times New Roman" panose="02020603050405020304" pitchFamily="18" charset="0"/>
              </a:rPr>
              <a:t>UML Diagrams</a:t>
            </a:r>
          </a:p>
          <a:p>
            <a:pPr marL="342900" indent="-342900" algn="l">
              <a:buFont typeface="+mj-lt"/>
              <a:buAutoNum type="arabicParenR"/>
              <a:defRPr/>
            </a:pPr>
            <a:r>
              <a:rPr lang="en-US" b="1" dirty="0">
                <a:latin typeface="Times New Roman" panose="02020603050405020304" pitchFamily="18" charset="0"/>
                <a:cs typeface="Times New Roman" panose="02020603050405020304" pitchFamily="18" charset="0"/>
              </a:rPr>
              <a:t>Implementation</a:t>
            </a:r>
          </a:p>
          <a:p>
            <a:pPr marL="342900" indent="-342900" algn="l">
              <a:buFont typeface="+mj-lt"/>
              <a:buAutoNum type="arabicParenR"/>
              <a:defRPr/>
            </a:pPr>
            <a:r>
              <a:rPr lang="en-US" b="1" dirty="0">
                <a:latin typeface="Times New Roman" panose="02020603050405020304" pitchFamily="18" charset="0"/>
                <a:cs typeface="Times New Roman" panose="02020603050405020304" pitchFamily="18" charset="0"/>
              </a:rPr>
              <a:t>Result Analysis </a:t>
            </a:r>
          </a:p>
          <a:p>
            <a:pPr marL="342900" indent="-342900" algn="l">
              <a:buFont typeface="+mj-lt"/>
              <a:buAutoNum type="arabicParenR"/>
              <a:defRPr/>
            </a:pPr>
            <a:r>
              <a:rPr lang="en-US" b="1" dirty="0">
                <a:latin typeface="Times New Roman" panose="02020603050405020304" pitchFamily="18" charset="0"/>
                <a:cs typeface="Times New Roman" panose="02020603050405020304" pitchFamily="18" charset="0"/>
              </a:rPr>
              <a:t>Attainment of Objective</a:t>
            </a:r>
          </a:p>
          <a:p>
            <a:pPr marL="342900" indent="-342900" algn="l">
              <a:buFont typeface="+mj-lt"/>
              <a:buAutoNum type="arabicParenR"/>
              <a:defRPr/>
            </a:pPr>
            <a:r>
              <a:rPr lang="en-US" b="1" dirty="0">
                <a:latin typeface="Times New Roman" panose="02020603050405020304" pitchFamily="18" charset="0"/>
                <a:cs typeface="Times New Roman" panose="02020603050405020304" pitchFamily="18" charset="0"/>
              </a:rPr>
              <a:t>Future Scope of Project</a:t>
            </a:r>
          </a:p>
          <a:p>
            <a:pPr algn="l">
              <a:lnSpc>
                <a:spcPct val="90000"/>
              </a:lnSpc>
            </a:pPr>
            <a:endParaRPr lang="en-US" sz="1600" dirty="0"/>
          </a:p>
        </p:txBody>
      </p:sp>
      <p:sp>
        <p:nvSpPr>
          <p:cNvPr id="119" name="Isosceles Triangle 118">
            <a:extLst>
              <a:ext uri="{FF2B5EF4-FFF2-40B4-BE49-F238E27FC236}">
                <a16:creationId xmlns:a16="http://schemas.microsoft.com/office/drawing/2014/main" id="{D33AAA80-39DC-4020-9BFF-0718F35C7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cxnSp>
        <p:nvCxnSpPr>
          <p:cNvPr id="121" name="Straight Connector 120">
            <a:extLst>
              <a:ext uri="{FF2B5EF4-FFF2-40B4-BE49-F238E27FC236}">
                <a16:creationId xmlns:a16="http://schemas.microsoft.com/office/drawing/2014/main" id="{C9C5D90B-7EE3-4D26-AB7D-A5A3A6E112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534656" y="1639186"/>
            <a:ext cx="0" cy="3200400"/>
          </a:xfrm>
          <a:prstGeom prst="line">
            <a:avLst/>
          </a:prstGeom>
        </p:spPr>
        <p:style>
          <a:lnRef idx="1">
            <a:schemeClr val="accent1"/>
          </a:lnRef>
          <a:fillRef idx="0">
            <a:schemeClr val="accent1"/>
          </a:fillRef>
          <a:effectRef idx="0">
            <a:schemeClr val="accent1"/>
          </a:effectRef>
          <a:fontRef idx="minor">
            <a:schemeClr val="tx1"/>
          </a:fontRef>
        </p:style>
      </p:cxnSp>
      <p:sp>
        <p:nvSpPr>
          <p:cNvPr id="123" name="Isosceles Triangle 122">
            <a:extLst>
              <a:ext uri="{FF2B5EF4-FFF2-40B4-BE49-F238E27FC236}">
                <a16:creationId xmlns:a16="http://schemas.microsoft.com/office/drawing/2014/main" id="{1177F295-741F-4EFF-B0CA-BE69295ADA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flipV="1">
            <a:off x="11349404" y="1217756"/>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Tree>
    <p:extLst>
      <p:ext uri="{BB962C8B-B14F-4D97-AF65-F5344CB8AC3E}">
        <p14:creationId xmlns:p14="http://schemas.microsoft.com/office/powerpoint/2010/main" val="109857222"/>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E4688E-952E-7F9D-7A48-AFAF4E674CC5}"/>
              </a:ext>
            </a:extLst>
          </p:cNvPr>
          <p:cNvPicPr>
            <a:picLocks noChangeAspect="1"/>
          </p:cNvPicPr>
          <p:nvPr/>
        </p:nvPicPr>
        <p:blipFill>
          <a:blip r:embed="rId2"/>
          <a:stretch>
            <a:fillRect/>
          </a:stretch>
        </p:blipFill>
        <p:spPr>
          <a:xfrm>
            <a:off x="1055440" y="764704"/>
            <a:ext cx="8387182" cy="5400599"/>
          </a:xfrm>
          <a:prstGeom prst="rect">
            <a:avLst/>
          </a:prstGeom>
        </p:spPr>
      </p:pic>
    </p:spTree>
    <p:extLst>
      <p:ext uri="{BB962C8B-B14F-4D97-AF65-F5344CB8AC3E}">
        <p14:creationId xmlns:p14="http://schemas.microsoft.com/office/powerpoint/2010/main" val="521156643"/>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6EFE67-A555-43DB-5E03-6CDFF024F5D6}"/>
              </a:ext>
            </a:extLst>
          </p:cNvPr>
          <p:cNvPicPr>
            <a:picLocks noChangeAspect="1"/>
          </p:cNvPicPr>
          <p:nvPr/>
        </p:nvPicPr>
        <p:blipFill>
          <a:blip r:embed="rId2"/>
          <a:stretch>
            <a:fillRect/>
          </a:stretch>
        </p:blipFill>
        <p:spPr>
          <a:xfrm>
            <a:off x="1343473" y="836712"/>
            <a:ext cx="8013420" cy="5328592"/>
          </a:xfrm>
          <a:prstGeom prst="rect">
            <a:avLst/>
          </a:prstGeom>
        </p:spPr>
      </p:pic>
    </p:spTree>
    <p:extLst>
      <p:ext uri="{BB962C8B-B14F-4D97-AF65-F5344CB8AC3E}">
        <p14:creationId xmlns:p14="http://schemas.microsoft.com/office/powerpoint/2010/main" val="3877709678"/>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65E89F-97AA-4419-FDC9-1ECE903180C2}"/>
              </a:ext>
            </a:extLst>
          </p:cNvPr>
          <p:cNvPicPr>
            <a:picLocks noChangeAspect="1"/>
          </p:cNvPicPr>
          <p:nvPr/>
        </p:nvPicPr>
        <p:blipFill>
          <a:blip r:embed="rId2"/>
          <a:stretch>
            <a:fillRect/>
          </a:stretch>
        </p:blipFill>
        <p:spPr>
          <a:xfrm>
            <a:off x="767408" y="620688"/>
            <a:ext cx="8570433" cy="5040559"/>
          </a:xfrm>
          <a:prstGeom prst="rect">
            <a:avLst/>
          </a:prstGeom>
        </p:spPr>
      </p:pic>
    </p:spTree>
    <p:extLst>
      <p:ext uri="{BB962C8B-B14F-4D97-AF65-F5344CB8AC3E}">
        <p14:creationId xmlns:p14="http://schemas.microsoft.com/office/powerpoint/2010/main" val="1985267463"/>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3AFF46C-F9B4-281E-F8D8-1D8F36C24479}"/>
              </a:ext>
            </a:extLst>
          </p:cNvPr>
          <p:cNvPicPr>
            <a:picLocks noChangeAspect="1"/>
          </p:cNvPicPr>
          <p:nvPr/>
        </p:nvPicPr>
        <p:blipFill>
          <a:blip r:embed="rId2"/>
          <a:stretch>
            <a:fillRect/>
          </a:stretch>
        </p:blipFill>
        <p:spPr>
          <a:xfrm>
            <a:off x="767409" y="620688"/>
            <a:ext cx="8589484" cy="5544616"/>
          </a:xfrm>
          <a:prstGeom prst="rect">
            <a:avLst/>
          </a:prstGeom>
        </p:spPr>
      </p:pic>
    </p:spTree>
    <p:extLst>
      <p:ext uri="{BB962C8B-B14F-4D97-AF65-F5344CB8AC3E}">
        <p14:creationId xmlns:p14="http://schemas.microsoft.com/office/powerpoint/2010/main" val="2763266190"/>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C2B915-5EE3-B933-D957-D97C70E490F2}"/>
              </a:ext>
            </a:extLst>
          </p:cNvPr>
          <p:cNvPicPr>
            <a:picLocks noChangeAspect="1"/>
          </p:cNvPicPr>
          <p:nvPr/>
        </p:nvPicPr>
        <p:blipFill>
          <a:blip r:embed="rId2"/>
          <a:stretch>
            <a:fillRect/>
          </a:stretch>
        </p:blipFill>
        <p:spPr>
          <a:xfrm>
            <a:off x="1055440" y="692696"/>
            <a:ext cx="8368131" cy="5472608"/>
          </a:xfrm>
          <a:prstGeom prst="rect">
            <a:avLst/>
          </a:prstGeom>
        </p:spPr>
      </p:pic>
    </p:spTree>
    <p:extLst>
      <p:ext uri="{BB962C8B-B14F-4D97-AF65-F5344CB8AC3E}">
        <p14:creationId xmlns:p14="http://schemas.microsoft.com/office/powerpoint/2010/main" val="1909654593"/>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7EE7EA-B434-1FA4-EC87-C26B57A41458}"/>
              </a:ext>
            </a:extLst>
          </p:cNvPr>
          <p:cNvPicPr>
            <a:picLocks noChangeAspect="1"/>
          </p:cNvPicPr>
          <p:nvPr/>
        </p:nvPicPr>
        <p:blipFill>
          <a:blip r:embed="rId2"/>
          <a:stretch>
            <a:fillRect/>
          </a:stretch>
        </p:blipFill>
        <p:spPr>
          <a:xfrm>
            <a:off x="911424" y="404664"/>
            <a:ext cx="8464519" cy="5616623"/>
          </a:xfrm>
          <a:prstGeom prst="rect">
            <a:avLst/>
          </a:prstGeom>
        </p:spPr>
      </p:pic>
    </p:spTree>
    <p:extLst>
      <p:ext uri="{BB962C8B-B14F-4D97-AF65-F5344CB8AC3E}">
        <p14:creationId xmlns:p14="http://schemas.microsoft.com/office/powerpoint/2010/main" val="245716482"/>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474E13-0F06-2CE1-F8B7-30923F644CF4}"/>
              </a:ext>
            </a:extLst>
          </p:cNvPr>
          <p:cNvPicPr>
            <a:picLocks noChangeAspect="1"/>
          </p:cNvPicPr>
          <p:nvPr/>
        </p:nvPicPr>
        <p:blipFill>
          <a:blip r:embed="rId2"/>
          <a:stretch>
            <a:fillRect/>
          </a:stretch>
        </p:blipFill>
        <p:spPr>
          <a:xfrm>
            <a:off x="983432" y="764704"/>
            <a:ext cx="8363935" cy="5760640"/>
          </a:xfrm>
          <a:prstGeom prst="rect">
            <a:avLst/>
          </a:prstGeom>
        </p:spPr>
      </p:pic>
    </p:spTree>
    <p:extLst>
      <p:ext uri="{BB962C8B-B14F-4D97-AF65-F5344CB8AC3E}">
        <p14:creationId xmlns:p14="http://schemas.microsoft.com/office/powerpoint/2010/main" val="2721797153"/>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4AD822-4A46-4088-B12F-9C5E9DE8B350}"/>
              </a:ext>
            </a:extLst>
          </p:cNvPr>
          <p:cNvPicPr>
            <a:picLocks noChangeAspect="1"/>
          </p:cNvPicPr>
          <p:nvPr/>
        </p:nvPicPr>
        <p:blipFill>
          <a:blip r:embed="rId2"/>
          <a:stretch>
            <a:fillRect/>
          </a:stretch>
        </p:blipFill>
        <p:spPr>
          <a:xfrm>
            <a:off x="983433" y="692696"/>
            <a:ext cx="8373460" cy="5256584"/>
          </a:xfrm>
          <a:prstGeom prst="rect">
            <a:avLst/>
          </a:prstGeom>
        </p:spPr>
      </p:pic>
    </p:spTree>
    <p:extLst>
      <p:ext uri="{BB962C8B-B14F-4D97-AF65-F5344CB8AC3E}">
        <p14:creationId xmlns:p14="http://schemas.microsoft.com/office/powerpoint/2010/main" val="4266769743"/>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F660BF-770B-7F05-5D5D-58B17623AE14}"/>
              </a:ext>
            </a:extLst>
          </p:cNvPr>
          <p:cNvPicPr>
            <a:picLocks noChangeAspect="1"/>
          </p:cNvPicPr>
          <p:nvPr/>
        </p:nvPicPr>
        <p:blipFill>
          <a:blip r:embed="rId2"/>
          <a:stretch>
            <a:fillRect/>
          </a:stretch>
        </p:blipFill>
        <p:spPr>
          <a:xfrm>
            <a:off x="767409" y="764704"/>
            <a:ext cx="8627586" cy="5040559"/>
          </a:xfrm>
          <a:prstGeom prst="rect">
            <a:avLst/>
          </a:prstGeom>
        </p:spPr>
      </p:pic>
    </p:spTree>
    <p:extLst>
      <p:ext uri="{BB962C8B-B14F-4D97-AF65-F5344CB8AC3E}">
        <p14:creationId xmlns:p14="http://schemas.microsoft.com/office/powerpoint/2010/main" val="1699910103"/>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C60F76C-7F91-AEA5-C9C1-6D7AA0E8E0A1}"/>
              </a:ext>
            </a:extLst>
          </p:cNvPr>
          <p:cNvPicPr>
            <a:picLocks noChangeAspect="1"/>
          </p:cNvPicPr>
          <p:nvPr/>
        </p:nvPicPr>
        <p:blipFill>
          <a:blip r:embed="rId2"/>
          <a:stretch>
            <a:fillRect/>
          </a:stretch>
        </p:blipFill>
        <p:spPr>
          <a:xfrm>
            <a:off x="767408" y="404664"/>
            <a:ext cx="8608535" cy="5544616"/>
          </a:xfrm>
          <a:prstGeom prst="rect">
            <a:avLst/>
          </a:prstGeom>
        </p:spPr>
      </p:pic>
    </p:spTree>
    <p:extLst>
      <p:ext uri="{BB962C8B-B14F-4D97-AF65-F5344CB8AC3E}">
        <p14:creationId xmlns:p14="http://schemas.microsoft.com/office/powerpoint/2010/main" val="139347423"/>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D1F99-3FFE-8DF5-C506-6D0F526A46D2}"/>
              </a:ext>
            </a:extLst>
          </p:cNvPr>
          <p:cNvSpPr>
            <a:spLocks noGrp="1"/>
          </p:cNvSpPr>
          <p:nvPr>
            <p:ph type="title"/>
          </p:nvPr>
        </p:nvSpPr>
        <p:spPr/>
        <p:txBody>
          <a:bodyPr/>
          <a:lstStyle/>
          <a:p>
            <a:r>
              <a:rPr lang="en-US">
                <a:ea typeface="+mj-lt"/>
                <a:cs typeface="+mj-lt"/>
              </a:rPr>
              <a:t>ABSTRACT</a:t>
            </a:r>
            <a:endParaRPr lang="en-US"/>
          </a:p>
        </p:txBody>
      </p:sp>
      <p:sp>
        <p:nvSpPr>
          <p:cNvPr id="3" name="Content Placeholder 2">
            <a:extLst>
              <a:ext uri="{FF2B5EF4-FFF2-40B4-BE49-F238E27FC236}">
                <a16:creationId xmlns:a16="http://schemas.microsoft.com/office/drawing/2014/main" id="{CA64A3A4-94ED-1162-E796-88ED0E9F55D0}"/>
              </a:ext>
            </a:extLst>
          </p:cNvPr>
          <p:cNvSpPr>
            <a:spLocks noGrp="1"/>
          </p:cNvSpPr>
          <p:nvPr>
            <p:ph idx="1"/>
          </p:nvPr>
        </p:nvSpPr>
        <p:spPr>
          <a:xfrm>
            <a:off x="677334" y="1589089"/>
            <a:ext cx="8596668" cy="3880773"/>
          </a:xfrm>
        </p:spPr>
        <p:txBody>
          <a:bodyPr vert="horz" lIns="91440" tIns="45720" rIns="91440" bIns="45720" rtlCol="0" anchor="t">
            <a:normAutofit fontScale="85000" lnSpcReduction="20000"/>
          </a:bodyPr>
          <a:lstStyle/>
          <a:p>
            <a:pPr marL="457200" lvl="1" indent="0" algn="just">
              <a:buNone/>
            </a:pPr>
            <a:r>
              <a:rPr lang="en-US" sz="2400" dirty="0">
                <a:latin typeface="Times New Roman" panose="02020603050405020304" pitchFamily="18" charset="0"/>
                <a:cs typeface="Times New Roman" panose="02020603050405020304" pitchFamily="18" charset="0"/>
              </a:rPr>
              <a:t>The use of technology in Medicine and Healthcare has grown to a greater extent particularly during the pandemic period. The circulation of people in public is reduced considerably and people wish to do all possible work through online websites and mobile applications. Websites are the most popular and convenient means by which people can contact hospitals and other healthcare divisions. All the healthcare sectors require large database management systems to handle huge amounts of data regarding patients, doctors, consultants and treatments. To solve this problem, a database management system is developed for the hospitals to maintain all the data efficiently that can be accessed by patients, doctors and administrators via a common website. This system facilitates the patients to consult the doctors online and to provide online prescriptions via a chat box which facilitates both the patient and doctor to communicate. And 2this website facilitates the patients to check their health condition based on the symptoms.</a:t>
            </a:r>
            <a:endParaRPr lang="en-US" sz="1800" dirty="0">
              <a:latin typeface="Times New Roman" panose="02020603050405020304" pitchFamily="18" charset="0"/>
              <a:ea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1631588001"/>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F4723A-CE53-2F8B-EA34-F9C51AE3C375}"/>
              </a:ext>
            </a:extLst>
          </p:cNvPr>
          <p:cNvPicPr>
            <a:picLocks noChangeAspect="1"/>
          </p:cNvPicPr>
          <p:nvPr/>
        </p:nvPicPr>
        <p:blipFill>
          <a:blip r:embed="rId2"/>
          <a:stretch>
            <a:fillRect/>
          </a:stretch>
        </p:blipFill>
        <p:spPr>
          <a:xfrm>
            <a:off x="983433" y="692696"/>
            <a:ext cx="8465540" cy="4896544"/>
          </a:xfrm>
          <a:prstGeom prst="rect">
            <a:avLst/>
          </a:prstGeom>
        </p:spPr>
      </p:pic>
    </p:spTree>
    <p:extLst>
      <p:ext uri="{BB962C8B-B14F-4D97-AF65-F5344CB8AC3E}">
        <p14:creationId xmlns:p14="http://schemas.microsoft.com/office/powerpoint/2010/main" val="51513016"/>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2F8C220-2318-87C8-EF03-4C98299B7C00}"/>
              </a:ext>
            </a:extLst>
          </p:cNvPr>
          <p:cNvPicPr>
            <a:picLocks noChangeAspect="1"/>
          </p:cNvPicPr>
          <p:nvPr/>
        </p:nvPicPr>
        <p:blipFill>
          <a:blip r:embed="rId2"/>
          <a:stretch>
            <a:fillRect/>
          </a:stretch>
        </p:blipFill>
        <p:spPr>
          <a:xfrm>
            <a:off x="767409" y="764704"/>
            <a:ext cx="8643462" cy="5184576"/>
          </a:xfrm>
          <a:prstGeom prst="rect">
            <a:avLst/>
          </a:prstGeom>
        </p:spPr>
      </p:pic>
    </p:spTree>
    <p:extLst>
      <p:ext uri="{BB962C8B-B14F-4D97-AF65-F5344CB8AC3E}">
        <p14:creationId xmlns:p14="http://schemas.microsoft.com/office/powerpoint/2010/main" val="604922577"/>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C539D-FE25-B880-2C29-0F2D47DE5E64}"/>
              </a:ext>
            </a:extLst>
          </p:cNvPr>
          <p:cNvSpPr>
            <a:spLocks noGrp="1"/>
          </p:cNvSpPr>
          <p:nvPr>
            <p:ph type="title"/>
          </p:nvPr>
        </p:nvSpPr>
        <p:spPr/>
        <p:txBody>
          <a:bodyPr/>
          <a:lstStyle/>
          <a:p>
            <a:r>
              <a:rPr lang="en-US"/>
              <a:t>Attainment of objective</a:t>
            </a:r>
          </a:p>
        </p:txBody>
      </p:sp>
      <p:sp>
        <p:nvSpPr>
          <p:cNvPr id="3" name="Content Placeholder 2">
            <a:extLst>
              <a:ext uri="{FF2B5EF4-FFF2-40B4-BE49-F238E27FC236}">
                <a16:creationId xmlns:a16="http://schemas.microsoft.com/office/drawing/2014/main" id="{8911C80D-9741-E4D6-AEBC-D48084009F8E}"/>
              </a:ext>
            </a:extLst>
          </p:cNvPr>
          <p:cNvSpPr>
            <a:spLocks noGrp="1"/>
          </p:cNvSpPr>
          <p:nvPr>
            <p:ph idx="1"/>
          </p:nvPr>
        </p:nvSpPr>
        <p:spPr>
          <a:xfrm>
            <a:off x="677334" y="1616579"/>
            <a:ext cx="8596668" cy="3880773"/>
          </a:xfrm>
        </p:spPr>
        <p:txBody>
          <a:bodyPr>
            <a:normAutofit/>
          </a:bodyPr>
          <a:lstStyle/>
          <a:p>
            <a:r>
              <a:rPr lang="en-US" sz="2000" dirty="0">
                <a:latin typeface="Times New Roman" panose="02020603050405020304" pitchFamily="18" charset="0"/>
                <a:cs typeface="Times New Roman" panose="02020603050405020304" pitchFamily="18" charset="0"/>
              </a:rPr>
              <a:t>From Patient’s login, a user can Book an appointment with any doctor and check appointment history.</a:t>
            </a:r>
          </a:p>
          <a:p>
            <a:r>
              <a:rPr lang="en-US" sz="2000" dirty="0">
                <a:latin typeface="Times New Roman" panose="02020603050405020304" pitchFamily="18" charset="0"/>
                <a:cs typeface="Times New Roman" panose="02020603050405020304" pitchFamily="18" charset="0"/>
              </a:rPr>
              <a:t>Admin can manage doctors, patients, Add Doctor specialization, and check Doctor’s and Patient’s session logs.</a:t>
            </a:r>
          </a:p>
          <a:p>
            <a:r>
              <a:rPr lang="en-US" sz="2000" dirty="0">
                <a:latin typeface="Times New Roman" panose="02020603050405020304" pitchFamily="18" charset="0"/>
                <a:cs typeface="Times New Roman" panose="02020603050405020304" pitchFamily="18" charset="0"/>
              </a:rPr>
              <a:t>This system makes easy management of hospital for the patients as well as doctors.</a:t>
            </a:r>
          </a:p>
          <a:p>
            <a:r>
              <a:rPr lang="en-US" sz="2000" dirty="0">
                <a:latin typeface="Times New Roman" panose="02020603050405020304" pitchFamily="18" charset="0"/>
                <a:cs typeface="Times New Roman" panose="02020603050405020304" pitchFamily="18" charset="0"/>
              </a:rPr>
              <a:t>The system should predict the disease based on the given symptoms</a:t>
            </a:r>
          </a:p>
          <a:p>
            <a:r>
              <a:rPr lang="en-US" sz="2000" dirty="0">
                <a:latin typeface="Times New Roman" panose="02020603050405020304" pitchFamily="18" charset="0"/>
                <a:cs typeface="Times New Roman" panose="02020603050405020304" pitchFamily="18" charset="0"/>
              </a:rPr>
              <a:t>The system should suggest the doctors for predicted diseases</a:t>
            </a:r>
          </a:p>
          <a:p>
            <a:r>
              <a:rPr lang="en-US" sz="2000" dirty="0">
                <a:latin typeface="Times New Roman" panose="02020603050405020304" pitchFamily="18" charset="0"/>
                <a:cs typeface="Times New Roman" panose="02020603050405020304" pitchFamily="18" charset="0"/>
              </a:rPr>
              <a:t>The system should allow the doctors and patients to communicate via chat box</a:t>
            </a:r>
          </a:p>
        </p:txBody>
      </p:sp>
    </p:spTree>
    <p:extLst>
      <p:ext uri="{BB962C8B-B14F-4D97-AF65-F5344CB8AC3E}">
        <p14:creationId xmlns:p14="http://schemas.microsoft.com/office/powerpoint/2010/main" val="2242063253"/>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11DFF-C480-DBA5-275C-5C578226584A}"/>
              </a:ext>
            </a:extLst>
          </p:cNvPr>
          <p:cNvSpPr>
            <a:spLocks noGrp="1"/>
          </p:cNvSpPr>
          <p:nvPr>
            <p:ph type="title"/>
          </p:nvPr>
        </p:nvSpPr>
        <p:spPr/>
        <p:txBody>
          <a:bodyPr/>
          <a:lstStyle/>
          <a:p>
            <a:r>
              <a:rPr lang="en-US"/>
              <a:t>Future scope of Project</a:t>
            </a:r>
          </a:p>
        </p:txBody>
      </p:sp>
      <p:sp>
        <p:nvSpPr>
          <p:cNvPr id="3" name="Content Placeholder 2">
            <a:extLst>
              <a:ext uri="{FF2B5EF4-FFF2-40B4-BE49-F238E27FC236}">
                <a16:creationId xmlns:a16="http://schemas.microsoft.com/office/drawing/2014/main" id="{5FEA4521-A836-9C34-239C-11DDE818BDBD}"/>
              </a:ext>
            </a:extLst>
          </p:cNvPr>
          <p:cNvSpPr>
            <a:spLocks noGrp="1"/>
          </p:cNvSpPr>
          <p:nvPr>
            <p:ph idx="1"/>
          </p:nvPr>
        </p:nvSpPr>
        <p:spPr>
          <a:xfrm>
            <a:off x="677334" y="2160589"/>
            <a:ext cx="8596668" cy="2677629"/>
          </a:xfrm>
        </p:spPr>
        <p:txBody>
          <a:bodyPr>
            <a:noAutofit/>
          </a:bodyPr>
          <a:lstStyle/>
          <a:p>
            <a:pPr algn="just"/>
            <a:r>
              <a:rPr lang="en-US" sz="2400" dirty="0">
                <a:latin typeface="Times New Roman" panose="02020603050405020304" pitchFamily="18" charset="0"/>
                <a:cs typeface="Times New Roman" panose="02020603050405020304" pitchFamily="18" charset="0"/>
              </a:rPr>
              <a:t>We can further improve accuracy by applying the dataset to many different algorithms such that it fits the data completely.</a:t>
            </a:r>
          </a:p>
          <a:p>
            <a:pPr algn="just"/>
            <a:r>
              <a:rPr lang="en-US" sz="2400" dirty="0">
                <a:latin typeface="Times New Roman" panose="02020603050405020304" pitchFamily="18" charset="0"/>
                <a:cs typeface="Times New Roman" panose="02020603050405020304" pitchFamily="18" charset="0"/>
              </a:rPr>
              <a:t>In future, we can develop it as a mobile application such that users can use it very easily and efficiently.</a:t>
            </a:r>
          </a:p>
          <a:p>
            <a:pPr algn="just"/>
            <a:r>
              <a:rPr lang="en-US" sz="2400" dirty="0">
                <a:latin typeface="Times New Roman" panose="02020603050405020304" pitchFamily="18" charset="0"/>
                <a:cs typeface="Times New Roman" panose="02020603050405020304" pitchFamily="18" charset="0"/>
              </a:rPr>
              <a:t>For this project, we can add the video conferencing and telephonic call feature for more effective communication</a:t>
            </a:r>
          </a:p>
          <a:p>
            <a:pPr algn="just"/>
            <a:r>
              <a:rPr lang="en-US" sz="2400" dirty="0">
                <a:latin typeface="Times New Roman" panose="02020603050405020304" pitchFamily="18" charset="0"/>
                <a:cs typeface="Times New Roman" panose="02020603050405020304" pitchFamily="18" charset="0"/>
              </a:rPr>
              <a:t>We can reduce the burden on doctors by saving time and energy.</a:t>
            </a:r>
          </a:p>
        </p:txBody>
      </p:sp>
    </p:spTree>
    <p:extLst>
      <p:ext uri="{BB962C8B-B14F-4D97-AF65-F5344CB8AC3E}">
        <p14:creationId xmlns:p14="http://schemas.microsoft.com/office/powerpoint/2010/main" val="2136110560"/>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5" name="Group 70">
            <a:extLst>
              <a:ext uri="{FF2B5EF4-FFF2-40B4-BE49-F238E27FC236}">
                <a16:creationId xmlns:a16="http://schemas.microsoft.com/office/drawing/2014/main" id="{28460BD8-AE3F-4AC9-9D0B-717052AA5D3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6" name="Straight Connector 71">
              <a:extLst>
                <a:ext uri="{FF2B5EF4-FFF2-40B4-BE49-F238E27FC236}">
                  <a16:creationId xmlns:a16="http://schemas.microsoft.com/office/drawing/2014/main" id="{54420CFE-F482-466E-9E1E-C78513C0B8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7" name="Straight Connector 72">
              <a:extLst>
                <a:ext uri="{FF2B5EF4-FFF2-40B4-BE49-F238E27FC236}">
                  <a16:creationId xmlns:a16="http://schemas.microsoft.com/office/drawing/2014/main" id="{5331032B-BD21-4BDA-920C-12E3580525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4" name="Rectangle 23">
              <a:extLst>
                <a:ext uri="{FF2B5EF4-FFF2-40B4-BE49-F238E27FC236}">
                  <a16:creationId xmlns:a16="http://schemas.microsoft.com/office/drawing/2014/main" id="{E7514DA3-59E7-409E-8A3B-AD097F6E5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75" name="Rectangle 25">
              <a:extLst>
                <a:ext uri="{FF2B5EF4-FFF2-40B4-BE49-F238E27FC236}">
                  <a16:creationId xmlns:a16="http://schemas.microsoft.com/office/drawing/2014/main" id="{57B9A2A6-3BE4-4599-9364-F71C5BFD6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76" name="Isosceles Triangle 75">
              <a:extLst>
                <a:ext uri="{FF2B5EF4-FFF2-40B4-BE49-F238E27FC236}">
                  <a16:creationId xmlns:a16="http://schemas.microsoft.com/office/drawing/2014/main" id="{4FD744C6-4ED8-4BC9-BF68-6BDF701C5D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77" name="Rectangle 27">
              <a:extLst>
                <a:ext uri="{FF2B5EF4-FFF2-40B4-BE49-F238E27FC236}">
                  <a16:creationId xmlns:a16="http://schemas.microsoft.com/office/drawing/2014/main" id="{092C5BAD-C911-4F8F-A1C5-470268BE6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78" name="Rectangle 28">
              <a:extLst>
                <a:ext uri="{FF2B5EF4-FFF2-40B4-BE49-F238E27FC236}">
                  <a16:creationId xmlns:a16="http://schemas.microsoft.com/office/drawing/2014/main" id="{B133D0C8-4EC4-424F-8E70-0482D5B1B6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79" name="Rectangle 29">
              <a:extLst>
                <a:ext uri="{FF2B5EF4-FFF2-40B4-BE49-F238E27FC236}">
                  <a16:creationId xmlns:a16="http://schemas.microsoft.com/office/drawing/2014/main" id="{7B1532A0-F4B3-4DE8-B18F-740CAAD25A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80" name="Isosceles Triangle 79">
              <a:extLst>
                <a:ext uri="{FF2B5EF4-FFF2-40B4-BE49-F238E27FC236}">
                  <a16:creationId xmlns:a16="http://schemas.microsoft.com/office/drawing/2014/main" id="{8EFDD162-BBBA-4062-8BBF-53DBA10913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81" name="Isosceles Triangle 80">
              <a:extLst>
                <a:ext uri="{FF2B5EF4-FFF2-40B4-BE49-F238E27FC236}">
                  <a16:creationId xmlns:a16="http://schemas.microsoft.com/office/drawing/2014/main" id="{DCFC9E65-3E19-4483-B952-25D29683CA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grpSp>
      <p:sp useBgFill="1">
        <p:nvSpPr>
          <p:cNvPr id="83" name="Rectangle 82">
            <a:extLst>
              <a:ext uri="{FF2B5EF4-FFF2-40B4-BE49-F238E27FC236}">
                <a16:creationId xmlns:a16="http://schemas.microsoft.com/office/drawing/2014/main" id="{2783C067-F8BF-4755-B516-8A0CD74C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66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pPr algn="ctr"/>
            <a:endParaRPr lang="en-US"/>
          </a:p>
        </p:txBody>
      </p:sp>
      <p:sp>
        <p:nvSpPr>
          <p:cNvPr id="85" name="Isosceles Triangle 84">
            <a:extLst>
              <a:ext uri="{FF2B5EF4-FFF2-40B4-BE49-F238E27FC236}">
                <a16:creationId xmlns:a16="http://schemas.microsoft.com/office/drawing/2014/main" id="{2ED796EC-E7FF-46DB-B912-FB08BF12AA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87" name="Isosceles Triangle 86">
            <a:extLst>
              <a:ext uri="{FF2B5EF4-FFF2-40B4-BE49-F238E27FC236}">
                <a16:creationId xmlns:a16="http://schemas.microsoft.com/office/drawing/2014/main" id="{549A2DAB-B431-487D-95AD-BB0FECB49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108" name="Rectangle 27">
            <a:extLst>
              <a:ext uri="{FF2B5EF4-FFF2-40B4-BE49-F238E27FC236}">
                <a16:creationId xmlns:a16="http://schemas.microsoft.com/office/drawing/2014/main" id="{0819F787-32B4-46A8-BC57-C6571BCEE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cxnSp>
        <p:nvCxnSpPr>
          <p:cNvPr id="91" name="Straight Connector 90">
            <a:extLst>
              <a:ext uri="{FF2B5EF4-FFF2-40B4-BE49-F238E27FC236}">
                <a16:creationId xmlns:a16="http://schemas.microsoft.com/office/drawing/2014/main" id="{C5ECDEE1-7093-418F-9CF5-24EEB115C1C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93" name="Straight Connector 92">
            <a:extLst>
              <a:ext uri="{FF2B5EF4-FFF2-40B4-BE49-F238E27FC236}">
                <a16:creationId xmlns:a16="http://schemas.microsoft.com/office/drawing/2014/main" id="{045062AF-EB11-4651-BC4A-4DA21768DE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5131BAE3-BA41-BE28-1992-20D5CAFE3378}"/>
              </a:ext>
            </a:extLst>
          </p:cNvPr>
          <p:cNvSpPr>
            <a:spLocks noGrp="1"/>
          </p:cNvSpPr>
          <p:nvPr>
            <p:ph idx="1"/>
          </p:nvPr>
        </p:nvSpPr>
        <p:spPr>
          <a:xfrm>
            <a:off x="1507067" y="4050833"/>
            <a:ext cx="7766936" cy="1096899"/>
          </a:xfrm>
        </p:spPr>
        <p:txBody>
          <a:bodyPr vert="horz" lIns="91440" tIns="45720" rIns="91440" bIns="45720" rtlCol="0" anchor="t">
            <a:normAutofit/>
          </a:bodyPr>
          <a:lstStyle/>
          <a:p>
            <a:pPr marL="0" indent="0" algn="r">
              <a:buNone/>
            </a:pPr>
            <a:r>
              <a:rPr lang="en-US">
                <a:solidFill>
                  <a:schemeClr val="tx1">
                    <a:lumMod val="50000"/>
                    <a:lumOff val="50000"/>
                  </a:schemeClr>
                </a:solidFill>
              </a:rPr>
              <a:t>   </a:t>
            </a:r>
          </a:p>
        </p:txBody>
      </p:sp>
      <p:sp>
        <p:nvSpPr>
          <p:cNvPr id="2" name="Title 1">
            <a:extLst>
              <a:ext uri="{FF2B5EF4-FFF2-40B4-BE49-F238E27FC236}">
                <a16:creationId xmlns:a16="http://schemas.microsoft.com/office/drawing/2014/main" id="{0D37A9C9-4B93-4A13-0362-0A061E5FE690}"/>
              </a:ext>
            </a:extLst>
          </p:cNvPr>
          <p:cNvSpPr>
            <a:spLocks noGrp="1"/>
          </p:cNvSpPr>
          <p:nvPr>
            <p:ph type="title"/>
          </p:nvPr>
        </p:nvSpPr>
        <p:spPr>
          <a:xfrm>
            <a:off x="1507067" y="1397000"/>
            <a:ext cx="7766936" cy="2653836"/>
          </a:xfrm>
        </p:spPr>
        <p:txBody>
          <a:bodyPr vert="horz" lIns="91440" tIns="45720" rIns="91440" bIns="45720" rtlCol="0" anchor="b">
            <a:normAutofit/>
          </a:bodyPr>
          <a:lstStyle/>
          <a:p>
            <a:pPr algn="r"/>
            <a:r>
              <a:rPr lang="en-US" sz="5400"/>
              <a:t>THANK YOU </a:t>
            </a:r>
          </a:p>
        </p:txBody>
      </p:sp>
    </p:spTree>
    <p:extLst>
      <p:ext uri="{BB962C8B-B14F-4D97-AF65-F5344CB8AC3E}">
        <p14:creationId xmlns:p14="http://schemas.microsoft.com/office/powerpoint/2010/main" val="1586695336"/>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BDDE9CD4-0E0A-4129-8689-A89C4E9A6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pPr algn="ctr"/>
            <a:endParaRPr lang="en-US"/>
          </a:p>
        </p:txBody>
      </p:sp>
      <p:pic>
        <p:nvPicPr>
          <p:cNvPr id="8" name="Picture 7" descr="Pen placed on top of a signature line">
            <a:extLst>
              <a:ext uri="{FF2B5EF4-FFF2-40B4-BE49-F238E27FC236}">
                <a16:creationId xmlns:a16="http://schemas.microsoft.com/office/drawing/2014/main" id="{59DE5952-90E9-4F42-DBD4-AAB878BB7391}"/>
              </a:ext>
            </a:extLst>
          </p:cNvPr>
          <p:cNvPicPr>
            <a:picLocks noChangeAspect="1"/>
          </p:cNvPicPr>
          <p:nvPr/>
        </p:nvPicPr>
        <p:blipFill>
          <a:blip r:embed="rId2">
            <a:duotone>
              <a:schemeClr val="bg2">
                <a:shade val="45000"/>
                <a:satMod val="135000"/>
              </a:schemeClr>
              <a:prstClr val="white"/>
            </a:duotone>
            <a:alphaModFix amt="25000"/>
          </a:blip>
          <a:srcRect b="15730"/>
          <a:stretch>
            <a:fillRect/>
          </a:stretch>
        </p:blipFill>
        <p:spPr>
          <a:xfrm>
            <a:off x="-464507" y="-380995"/>
            <a:ext cx="12191999" cy="6857990"/>
          </a:xfrm>
          <a:prstGeom prst="rect">
            <a:avLst/>
          </a:prstGeom>
        </p:spPr>
      </p:pic>
      <p:grpSp>
        <p:nvGrpSpPr>
          <p:cNvPr id="35" name="Group 34">
            <a:extLst>
              <a:ext uri="{FF2B5EF4-FFF2-40B4-BE49-F238E27FC236}">
                <a16:creationId xmlns:a16="http://schemas.microsoft.com/office/drawing/2014/main" id="{85DB3CA2-FA66-42B9-90EF-394894352D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36" name="Straight Connector 35">
              <a:extLst>
                <a:ext uri="{FF2B5EF4-FFF2-40B4-BE49-F238E27FC236}">
                  <a16:creationId xmlns:a16="http://schemas.microsoft.com/office/drawing/2014/main" id="{2C8D0718-07C6-45A2-A743-BC64673C96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FAE7BCCE-817C-4933-A587-F1EF87D4B4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0E96C1E8-3E07-4AF1-BA61-7FB948F90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39" name="Rectangle 25">
              <a:extLst>
                <a:ext uri="{FF2B5EF4-FFF2-40B4-BE49-F238E27FC236}">
                  <a16:creationId xmlns:a16="http://schemas.microsoft.com/office/drawing/2014/main" id="{B3B592D1-4031-4144-A2DB-B2D8F8C738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40" name="Isosceles Triangle 39">
              <a:extLst>
                <a:ext uri="{FF2B5EF4-FFF2-40B4-BE49-F238E27FC236}">
                  <a16:creationId xmlns:a16="http://schemas.microsoft.com/office/drawing/2014/main" id="{55CB28D4-D6D1-4DB7-B557-D5FF65237B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41" name="Rectangle 27">
              <a:extLst>
                <a:ext uri="{FF2B5EF4-FFF2-40B4-BE49-F238E27FC236}">
                  <a16:creationId xmlns:a16="http://schemas.microsoft.com/office/drawing/2014/main" id="{F69D97D4-6031-4064-9BBA-2E96839A3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42" name="Rectangle 28">
              <a:extLst>
                <a:ext uri="{FF2B5EF4-FFF2-40B4-BE49-F238E27FC236}">
                  <a16:creationId xmlns:a16="http://schemas.microsoft.com/office/drawing/2014/main" id="{BAF978AE-97B1-4224-A562-EBCE373A12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43" name="Rectangle 29">
              <a:extLst>
                <a:ext uri="{FF2B5EF4-FFF2-40B4-BE49-F238E27FC236}">
                  <a16:creationId xmlns:a16="http://schemas.microsoft.com/office/drawing/2014/main" id="{3A18250B-41A2-4BA7-9E5C-679CF3AEFB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44" name="Isosceles Triangle 43">
              <a:extLst>
                <a:ext uri="{FF2B5EF4-FFF2-40B4-BE49-F238E27FC236}">
                  <a16:creationId xmlns:a16="http://schemas.microsoft.com/office/drawing/2014/main" id="{C8751ECC-5286-4332-9942-2D01B71359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sp>
          <p:nvSpPr>
            <p:cNvPr id="45" name="Isosceles Triangle 44">
              <a:extLst>
                <a:ext uri="{FF2B5EF4-FFF2-40B4-BE49-F238E27FC236}">
                  <a16:creationId xmlns:a16="http://schemas.microsoft.com/office/drawing/2014/main" id="{5952A4A6-F619-458C-A026-6E5D6AF15D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914400" rtl="0" eaLnBrk="1" latinLnBrk="0" hangingPunct="1">
                <a:defRPr sz="1800" kern="1200">
                  <a:solidFill>
                    <a:srgbClr val="FFFFFF"/>
                  </a:solidFill>
                  <a:latin typeface="Trebuchet MS"/>
                  <a:ea typeface="+mn-ea"/>
                  <a:cs typeface="+mn-cs"/>
                </a:defRPr>
              </a:lvl1pPr>
              <a:lvl2pPr marL="457200" algn="l" defTabSz="914400" rtl="0" eaLnBrk="1" latinLnBrk="0" hangingPunct="1">
                <a:defRPr sz="1800" kern="1200">
                  <a:solidFill>
                    <a:srgbClr val="FFFFFF"/>
                  </a:solidFill>
                  <a:latin typeface="Trebuchet MS"/>
                  <a:ea typeface="+mn-ea"/>
                  <a:cs typeface="+mn-cs"/>
                </a:defRPr>
              </a:lvl2pPr>
              <a:lvl3pPr marL="914400" algn="l" defTabSz="914400" rtl="0" eaLnBrk="1" latinLnBrk="0" hangingPunct="1">
                <a:defRPr sz="1800" kern="1200">
                  <a:solidFill>
                    <a:srgbClr val="FFFFFF"/>
                  </a:solidFill>
                  <a:latin typeface="Trebuchet MS"/>
                  <a:ea typeface="+mn-ea"/>
                  <a:cs typeface="+mn-cs"/>
                </a:defRPr>
              </a:lvl3pPr>
              <a:lvl4pPr marL="1371600" algn="l" defTabSz="914400" rtl="0" eaLnBrk="1" latinLnBrk="0" hangingPunct="1">
                <a:defRPr sz="1800" kern="1200">
                  <a:solidFill>
                    <a:srgbClr val="FFFFFF"/>
                  </a:solidFill>
                  <a:latin typeface="Trebuchet MS"/>
                  <a:ea typeface="+mn-ea"/>
                  <a:cs typeface="+mn-cs"/>
                </a:defRPr>
              </a:lvl4pPr>
              <a:lvl5pPr marL="1828800" algn="l" defTabSz="914400" rtl="0" eaLnBrk="1" latinLnBrk="0" hangingPunct="1">
                <a:defRPr sz="1800" kern="1200">
                  <a:solidFill>
                    <a:srgbClr val="FFFFFF"/>
                  </a:solidFill>
                  <a:latin typeface="Trebuchet MS"/>
                  <a:ea typeface="+mn-ea"/>
                  <a:cs typeface="+mn-cs"/>
                </a:defRPr>
              </a:lvl5pPr>
              <a:lvl6pPr marL="2286000" algn="l" defTabSz="914400" rtl="0" eaLnBrk="1" latinLnBrk="0" hangingPunct="1">
                <a:defRPr sz="1800" kern="1200">
                  <a:solidFill>
                    <a:srgbClr val="FFFFFF"/>
                  </a:solidFill>
                  <a:latin typeface="Trebuchet MS"/>
                  <a:ea typeface="+mn-ea"/>
                  <a:cs typeface="+mn-cs"/>
                </a:defRPr>
              </a:lvl6pPr>
              <a:lvl7pPr marL="2743200" algn="l" defTabSz="914400" rtl="0" eaLnBrk="1" latinLnBrk="0" hangingPunct="1">
                <a:defRPr sz="1800" kern="1200">
                  <a:solidFill>
                    <a:srgbClr val="FFFFFF"/>
                  </a:solidFill>
                  <a:latin typeface="Trebuchet MS"/>
                  <a:ea typeface="+mn-ea"/>
                  <a:cs typeface="+mn-cs"/>
                </a:defRPr>
              </a:lvl7pPr>
              <a:lvl8pPr marL="3200400" algn="l" defTabSz="914400" rtl="0" eaLnBrk="1" latinLnBrk="0" hangingPunct="1">
                <a:defRPr sz="1800" kern="1200">
                  <a:solidFill>
                    <a:srgbClr val="FFFFFF"/>
                  </a:solidFill>
                  <a:latin typeface="Trebuchet MS"/>
                  <a:ea typeface="+mn-ea"/>
                  <a:cs typeface="+mn-cs"/>
                </a:defRPr>
              </a:lvl8pPr>
              <a:lvl9pPr marL="3657600" algn="l" defTabSz="914400" rtl="0" eaLnBrk="1" latinLnBrk="0" hangingPunct="1">
                <a:defRPr sz="1800" kern="1200">
                  <a:solidFill>
                    <a:srgbClr val="FFFFFF"/>
                  </a:solidFill>
                  <a:latin typeface="Trebuchet MS"/>
                  <a:ea typeface="+mn-ea"/>
                  <a:cs typeface="+mn-cs"/>
                </a:defRPr>
              </a:lvl9pPr>
            </a:lstStyle>
            <a:p>
              <a:endParaRPr/>
            </a:p>
          </p:txBody>
        </p:sp>
      </p:grpSp>
      <p:sp>
        <p:nvSpPr>
          <p:cNvPr id="2" name="Title 1">
            <a:extLst>
              <a:ext uri="{FF2B5EF4-FFF2-40B4-BE49-F238E27FC236}">
                <a16:creationId xmlns:a16="http://schemas.microsoft.com/office/drawing/2014/main" id="{350E377C-360E-AA09-E69D-9AC3C3266D4F}"/>
              </a:ext>
            </a:extLst>
          </p:cNvPr>
          <p:cNvSpPr>
            <a:spLocks noGrp="1"/>
          </p:cNvSpPr>
          <p:nvPr>
            <p:ph type="title"/>
          </p:nvPr>
        </p:nvSpPr>
        <p:spPr>
          <a:xfrm>
            <a:off x="677334" y="609600"/>
            <a:ext cx="8596668" cy="1320800"/>
          </a:xfrm>
        </p:spPr>
        <p:txBody>
          <a:bodyPr>
            <a:normAutofit/>
          </a:bodyPr>
          <a:lstStyle/>
          <a:p>
            <a:r>
              <a:rPr lang="en-US" b="1">
                <a:ea typeface="+mj-lt"/>
                <a:cs typeface="+mj-lt"/>
              </a:rPr>
              <a:t>Literature Survey</a:t>
            </a:r>
            <a:endParaRPr lang="en-US"/>
          </a:p>
          <a:p>
            <a:endParaRPr lang="en-US"/>
          </a:p>
        </p:txBody>
      </p:sp>
      <p:sp>
        <p:nvSpPr>
          <p:cNvPr id="6" name="Content Placeholder 5">
            <a:extLst>
              <a:ext uri="{FF2B5EF4-FFF2-40B4-BE49-F238E27FC236}">
                <a16:creationId xmlns:a16="http://schemas.microsoft.com/office/drawing/2014/main" id="{3219631E-904E-6486-DE5C-9AC15D7F467D}"/>
              </a:ext>
            </a:extLst>
          </p:cNvPr>
          <p:cNvSpPr>
            <a:spLocks noGrp="1"/>
          </p:cNvSpPr>
          <p:nvPr>
            <p:ph idx="1"/>
          </p:nvPr>
        </p:nvSpPr>
        <p:spPr>
          <a:xfrm>
            <a:off x="677334" y="1665171"/>
            <a:ext cx="8596668" cy="4376191"/>
          </a:xfrm>
        </p:spPr>
        <p:txBody>
          <a:bodyPr vert="horz" lIns="91440" tIns="45720" rIns="91440" bIns="45720" rtlCol="0" anchor="t">
            <a:normAutofit/>
          </a:bodyPr>
          <a:lstStyle/>
          <a:p>
            <a:pPr>
              <a:buFont typeface="Wingdings" panose="05000000000000000000" pitchFamily="2" charset="2"/>
              <a:buChar char="v"/>
            </a:pPr>
            <a:r>
              <a:rPr lang="en-IN" sz="2000">
                <a:latin typeface="Times New Roman" panose="02020603050405020304" pitchFamily="18" charset="0"/>
                <a:cs typeface="Times New Roman" panose="02020603050405020304" pitchFamily="18" charset="0"/>
              </a:rPr>
              <a:t>978-0-7381-1327-2/21/$31.00 ©2021 IEEE</a:t>
            </a:r>
            <a:endParaRPr lang="en-US" sz="2000" u="sng">
              <a:latin typeface="Times New Roman" panose="02020603050405020304" pitchFamily="18" charset="0"/>
              <a:ea typeface="Verdana" panose="020B0604030504040204" pitchFamily="34" charset="0"/>
              <a:cs typeface="Times New Roman" panose="02020603050405020304" pitchFamily="18" charset="0"/>
            </a:endParaRPr>
          </a:p>
          <a:p>
            <a:pPr>
              <a:buFont typeface="Wingdings,Sans-Serif" charset="2"/>
              <a:buChar char="v"/>
            </a:pPr>
            <a:r>
              <a:rPr lang="en-US" sz="2000">
                <a:latin typeface="Times New Roman" panose="02020603050405020304" pitchFamily="18" charset="0"/>
                <a:ea typeface="Verdana" panose="020B0604030504040204" pitchFamily="34" charset="0"/>
                <a:cs typeface="Times New Roman" panose="02020603050405020304" pitchFamily="18" charset="0"/>
              </a:rPr>
              <a:t>https://jpinfotech.org/online-hospital-management-system/</a:t>
            </a:r>
          </a:p>
          <a:p>
            <a:pPr>
              <a:buFont typeface="Wingdings,Sans-Serif" charset="2"/>
              <a:buChar char="v"/>
            </a:pPr>
            <a:r>
              <a:rPr lang="en-US" sz="2000">
                <a:latin typeface="Times New Roman" panose="02020603050405020304" pitchFamily="18" charset="0"/>
                <a:ea typeface="Verdana" panose="020B0604030504040204" pitchFamily="34" charset="0"/>
                <a:cs typeface="Times New Roman" panose="02020603050405020304" pitchFamily="18" charset="0"/>
              </a:rPr>
              <a:t>https://studentprojectguide.com/php/online-hospital-management-system/</a:t>
            </a:r>
          </a:p>
          <a:p>
            <a:pPr>
              <a:buFont typeface="Wingdings,Sans-Serif" charset="2"/>
              <a:buChar char="v"/>
            </a:pPr>
            <a:r>
              <a:rPr lang="en-US" sz="2000">
                <a:latin typeface="Times New Roman" panose="02020603050405020304" pitchFamily="18" charset="0"/>
                <a:ea typeface="Verdana" panose="020B0604030504040204" pitchFamily="34" charset="0"/>
                <a:cs typeface="Times New Roman" panose="02020603050405020304" pitchFamily="18" charset="0"/>
              </a:rPr>
              <a:t>https://phpgurukul.com/hospital-management-system-in-php/</a:t>
            </a:r>
          </a:p>
          <a:p>
            <a:pPr marL="0" indent="0">
              <a:buNone/>
            </a:pPr>
            <a:endParaRPr lang="en-US" sz="2000">
              <a:latin typeface="Times New Roman" panose="02020603050405020304" pitchFamily="18" charset="0"/>
              <a:ea typeface="+mn-lt"/>
              <a:cs typeface="Times New Roman" panose="02020603050405020304" pitchFamily="18" charset="0"/>
            </a:endParaRPr>
          </a:p>
          <a:p>
            <a:endParaRPr lang="en-US" sz="20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004506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Project objectives:</a:t>
            </a:r>
            <a:endParaRPr lang="en-US" dirty="0"/>
          </a:p>
        </p:txBody>
      </p:sp>
      <p:sp>
        <p:nvSpPr>
          <p:cNvPr id="3" name="Content Placeholder 2"/>
          <p:cNvSpPr>
            <a:spLocks noGrp="1"/>
          </p:cNvSpPr>
          <p:nvPr>
            <p:ph idx="1"/>
          </p:nvPr>
        </p:nvSpPr>
        <p:spPr>
          <a:xfrm>
            <a:off x="677334" y="1765301"/>
            <a:ext cx="8596668" cy="4276062"/>
          </a:xfrm>
        </p:spPr>
        <p:txBody>
          <a:bodyPr>
            <a:normAutofit/>
          </a:bodyPr>
          <a:lstStyle/>
          <a:p>
            <a:pPr>
              <a:buFont typeface="Wingdings" panose="05000000000000000000" pitchFamily="2" charset="2"/>
              <a:buChar char="v"/>
            </a:pPr>
            <a:r>
              <a:rPr lang="en-US" sz="2400" dirty="0">
                <a:solidFill>
                  <a:schemeClr val="tx1"/>
                </a:solidFill>
                <a:latin typeface="Times New Roman" panose="02020603050405020304" pitchFamily="18" charset="0"/>
                <a:ea typeface="Verdana" panose="020B0604030504040204" pitchFamily="34" charset="0"/>
                <a:cs typeface="Times New Roman" panose="02020603050405020304" pitchFamily="18" charset="0"/>
              </a:rPr>
              <a:t>Doctor and patient can manage their accounts respectively.</a:t>
            </a:r>
          </a:p>
          <a:p>
            <a:pPr>
              <a:buFont typeface="Wingdings" panose="05000000000000000000" pitchFamily="2" charset="2"/>
              <a:buChar char="v"/>
            </a:pPr>
            <a:r>
              <a:rPr lang="en-US" sz="2400" dirty="0">
                <a:solidFill>
                  <a:schemeClr val="tx1"/>
                </a:solidFill>
                <a:latin typeface="Times New Roman" panose="02020603050405020304" pitchFamily="18" charset="0"/>
                <a:ea typeface="Verdana" panose="020B0604030504040204" pitchFamily="34" charset="0"/>
                <a:cs typeface="Times New Roman" panose="02020603050405020304" pitchFamily="18" charset="0"/>
              </a:rPr>
              <a:t>Online(contactless) Medication for primary diseases.</a:t>
            </a:r>
          </a:p>
          <a:p>
            <a:pPr>
              <a:buFont typeface="Wingdings" panose="05000000000000000000" pitchFamily="2" charset="2"/>
              <a:buChar char="v"/>
            </a:pPr>
            <a:r>
              <a:rPr lang="en-US" sz="2400" dirty="0">
                <a:solidFill>
                  <a:schemeClr val="tx1"/>
                </a:solidFill>
                <a:latin typeface="Times New Roman" panose="02020603050405020304" pitchFamily="18" charset="0"/>
                <a:ea typeface="Verdana" panose="020B0604030504040204" pitchFamily="34" charset="0"/>
                <a:cs typeface="Times New Roman" panose="02020603050405020304" pitchFamily="18" charset="0"/>
              </a:rPr>
              <a:t>Patients are not required for wait for long time.</a:t>
            </a:r>
          </a:p>
          <a:p>
            <a:pPr>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system predicts the disease based on the given symptoms. </a:t>
            </a:r>
            <a:endParaRPr lang="en-US" sz="2400" dirty="0">
              <a:solidFill>
                <a:schemeClr val="tx1"/>
              </a:solidFill>
              <a:latin typeface="Times New Roman" panose="02020603050405020304" pitchFamily="18" charset="0"/>
              <a:ea typeface="Verdana" panose="020B0604030504040204" pitchFamily="34" charset="0"/>
              <a:cs typeface="Times New Roman" panose="02020603050405020304" pitchFamily="18" charset="0"/>
            </a:endParaRPr>
          </a:p>
          <a:p>
            <a:pPr>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system suggests the doctors for predicted diseases.</a:t>
            </a:r>
            <a:endParaRPr lang="en-US" sz="2400" dirty="0">
              <a:solidFill>
                <a:schemeClr val="tx1"/>
              </a:solidFill>
              <a:latin typeface="Times New Roman" panose="02020603050405020304" pitchFamily="18" charset="0"/>
              <a:ea typeface="Verdana" panose="020B0604030504040204" pitchFamily="34" charset="0"/>
              <a:cs typeface="Times New Roman" panose="02020603050405020304" pitchFamily="18" charset="0"/>
            </a:endParaRPr>
          </a:p>
          <a:p>
            <a:pPr>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The system allows the doctors and patients to communicate via chat box.</a:t>
            </a:r>
            <a:endParaRPr lang="en-US" sz="2400" dirty="0">
              <a:solidFill>
                <a:schemeClr val="tx1"/>
              </a:solidFill>
              <a:latin typeface="Times New Roman" panose="02020603050405020304" pitchFamily="18" charset="0"/>
              <a:ea typeface="Verdana" panose="020B0604030504040204" pitchFamily="34" charset="0"/>
              <a:cs typeface="Times New Roman" panose="02020603050405020304" pitchFamily="18" charset="0"/>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599975"/>
            <a:ext cx="8596668" cy="1320800"/>
          </a:xfrm>
        </p:spPr>
        <p:txBody>
          <a:bodyPr/>
          <a:lstStyle/>
          <a:p>
            <a:r>
              <a:rPr lang="en-US" dirty="0"/>
              <a:t>Project</a:t>
            </a:r>
            <a:r>
              <a:rPr lang="en-US" b="1" dirty="0"/>
              <a:t> </a:t>
            </a:r>
            <a:r>
              <a:rPr lang="en-US" dirty="0"/>
              <a:t>Scope</a:t>
            </a:r>
            <a:r>
              <a:rPr lang="en-US" b="1" dirty="0"/>
              <a:t>:</a:t>
            </a:r>
            <a:endParaRPr lang="en-US" dirty="0"/>
          </a:p>
        </p:txBody>
      </p:sp>
      <p:sp>
        <p:nvSpPr>
          <p:cNvPr id="3" name="Content Placeholder 2"/>
          <p:cNvSpPr>
            <a:spLocks noGrp="1"/>
          </p:cNvSpPr>
          <p:nvPr>
            <p:ph idx="1"/>
          </p:nvPr>
        </p:nvSpPr>
        <p:spPr>
          <a:xfrm>
            <a:off x="677334" y="1665171"/>
            <a:ext cx="8596668" cy="4376191"/>
          </a:xfrm>
        </p:spPr>
        <p:txBody>
          <a:bodyPr>
            <a:normAutofit/>
          </a:bodyPr>
          <a:lstStyle/>
          <a:p>
            <a:pPr>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This project has 3 users such as doctor, patient and admin. </a:t>
            </a:r>
          </a:p>
          <a:p>
            <a:pPr>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Each User of the system are authenticated and provides role-based access. </a:t>
            </a:r>
          </a:p>
          <a:p>
            <a:pPr>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The system allows the patient to give symptoms and according to those symptoms the system will predict a disease. </a:t>
            </a:r>
          </a:p>
          <a:p>
            <a:pPr>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The system suggests doctors for predicted diseases and allows online consultation for patients. </a:t>
            </a:r>
          </a:p>
          <a:p>
            <a:pPr>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The system helps patients to consult doctors at their convenience by sitting at home</a:t>
            </a:r>
          </a:p>
          <a:p>
            <a:endParaRPr lang="en-US" dirty="0"/>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System</a:t>
            </a:r>
            <a:r>
              <a:rPr lang="en-US" sz="4000" dirty="0"/>
              <a:t> </a:t>
            </a:r>
            <a:r>
              <a:rPr lang="en-US" dirty="0"/>
              <a:t>Architecture</a:t>
            </a:r>
            <a:r>
              <a:rPr lang="en-US" sz="4000" dirty="0"/>
              <a:t>:</a:t>
            </a:r>
          </a:p>
        </p:txBody>
      </p:sp>
      <p:pic>
        <p:nvPicPr>
          <p:cNvPr id="5" name="Content Placeholder 4">
            <a:extLst>
              <a:ext uri="{FF2B5EF4-FFF2-40B4-BE49-F238E27FC236}">
                <a16:creationId xmlns:a16="http://schemas.microsoft.com/office/drawing/2014/main" id="{71AAD2B6-31E2-B32D-A0E9-2D4134C77472}"/>
              </a:ext>
            </a:extLst>
          </p:cNvPr>
          <p:cNvPicPr>
            <a:picLocks noGrp="1" noChangeAspect="1"/>
          </p:cNvPicPr>
          <p:nvPr>
            <p:ph idx="1"/>
          </p:nvPr>
        </p:nvPicPr>
        <p:blipFill>
          <a:blip r:embed="rId2"/>
          <a:stretch>
            <a:fillRect/>
          </a:stretch>
        </p:blipFill>
        <p:spPr>
          <a:xfrm>
            <a:off x="677334" y="1340768"/>
            <a:ext cx="9091074" cy="5040560"/>
          </a:xfrm>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dirty="0">
                <a:latin typeface="Times New Roman" panose="02020603050405020304" pitchFamily="18" charset="0"/>
                <a:cs typeface="Times New Roman" panose="02020603050405020304" pitchFamily="18" charset="0"/>
              </a:rPr>
              <a:t>Methodology and Design:</a:t>
            </a:r>
            <a:endParaRPr lang="en-US" dirty="0"/>
          </a:p>
        </p:txBody>
      </p:sp>
      <p:sp>
        <p:nvSpPr>
          <p:cNvPr id="3" name="Content Placeholder 2"/>
          <p:cNvSpPr>
            <a:spLocks noGrp="1"/>
          </p:cNvSpPr>
          <p:nvPr>
            <p:ph idx="1"/>
          </p:nvPr>
        </p:nvSpPr>
        <p:spPr>
          <a:xfrm>
            <a:off x="677334" y="1430867"/>
            <a:ext cx="8596668" cy="3725333"/>
          </a:xfrm>
        </p:spPr>
        <p:txBody>
          <a:bodyPr>
            <a:noAutofit/>
          </a:bodyPr>
          <a:lstStyle/>
          <a:p>
            <a:pPr algn="just">
              <a:buNone/>
            </a:pPr>
            <a:r>
              <a:rPr lang="en-US" u="sng" dirty="0">
                <a:solidFill>
                  <a:schemeClr val="accent4">
                    <a:lumMod val="50000"/>
                  </a:schemeClr>
                </a:solidFill>
                <a:latin typeface="Times New Roman" panose="02020603050405020304" pitchFamily="18" charset="0"/>
                <a:cs typeface="Times New Roman" panose="02020603050405020304" pitchFamily="18" charset="0"/>
              </a:rPr>
              <a:t>Machine Learning:</a:t>
            </a:r>
          </a:p>
          <a:p>
            <a:pPr algn="just">
              <a:buNone/>
            </a:pPr>
            <a:r>
              <a:rPr lang="en-US" dirty="0">
                <a:solidFill>
                  <a:schemeClr val="tx1"/>
                </a:solidFill>
                <a:latin typeface="Times New Roman" panose="02020603050405020304" pitchFamily="18" charset="0"/>
                <a:ea typeface="Verdana" panose="020B0604030504040204" pitchFamily="34"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Machine Learning is the field of study that gives computers the capability to learn without being explicitly programmed. ML is one of the most exciting technologies that one would have ever come across. As it is evident from the name, it gives the computer that makes it more like humans: The ability to learn. Machine learning is actively being used today, perhaps in many more places than one would expect. Machine learning is data driven technology. Large amount of data generated by organizations on daily basis</a:t>
            </a:r>
            <a:r>
              <a:rPr lang="en-US" dirty="0">
                <a:solidFill>
                  <a:schemeClr val="tx1"/>
                </a:solidFill>
                <a:latin typeface="Times New Roman" panose="02020603050405020304" pitchFamily="18" charset="0"/>
                <a:ea typeface="Verdana" panose="020B0604030504040204" pitchFamily="34" charset="0"/>
                <a:cs typeface="Times New Roman" panose="02020603050405020304" pitchFamily="18" charset="0"/>
              </a:rPr>
              <a:t> </a:t>
            </a:r>
          </a:p>
          <a:p>
            <a:pPr algn="just">
              <a:buNone/>
            </a:pPr>
            <a:r>
              <a:rPr lang="en-US" u="sng" dirty="0">
                <a:solidFill>
                  <a:schemeClr val="accent4">
                    <a:lumMod val="50000"/>
                  </a:schemeClr>
                </a:solidFill>
                <a:latin typeface="Times New Roman" panose="02020603050405020304" pitchFamily="18" charset="0"/>
                <a:cs typeface="Times New Roman" panose="02020603050405020304" pitchFamily="18" charset="0"/>
              </a:rPr>
              <a:t>Naïve Bayes:</a:t>
            </a:r>
          </a:p>
          <a:p>
            <a:pPr algn="just" eaLnBrk="1" fontAlgn="auto" hangingPunct="1">
              <a:spcAft>
                <a:spcPct val="0"/>
              </a:spcAft>
              <a:buFont typeface="Wingdings 2"/>
              <a:buNone/>
              <a:defRPr/>
            </a:pPr>
            <a:r>
              <a:rPr lang="en-US" dirty="0">
                <a:solidFill>
                  <a:schemeClr val="tx1"/>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Naive Bayes classifiers are a collection of classification algorithms based on Bayes’ Theorem. It is not a single algorithm but a family of algorithms where all of them share a common principle, i.e., every pair of features being classified is independent of each other. Naïve Bayes algorithm is a supervised learning algorithm, which is based on Bayes theorem and used for solving classification problems. It is mainly used in text classification that includes a high-dimensional training dataset</a:t>
            </a:r>
            <a:r>
              <a:rPr lang="en-US" dirty="0">
                <a:solidFill>
                  <a:schemeClr val="tx1"/>
                </a:solidFill>
                <a:latin typeface="Times New Roman" panose="02020603050405020304" pitchFamily="18" charset="0"/>
                <a:cs typeface="Times New Roman" panose="02020603050405020304" pitchFamily="18" charset="0"/>
              </a:rPr>
              <a:t>.</a:t>
            </a:r>
          </a:p>
          <a:p>
            <a:pPr algn="just">
              <a:buNone/>
            </a:pPr>
            <a:endParaRPr lang="en-US" u="sng" dirty="0">
              <a:solidFill>
                <a:schemeClr val="accent4">
                  <a:lumMod val="50000"/>
                </a:schemeClr>
              </a:solidFill>
              <a:latin typeface="Times New Roman" panose="02020603050405020304" pitchFamily="18" charset="0"/>
              <a:cs typeface="Times New Roman" panose="02020603050405020304" pitchFamily="18" charset="0"/>
            </a:endParaRPr>
          </a:p>
          <a:p>
            <a:pPr algn="just">
              <a:buNone/>
            </a:pPr>
            <a:endParaRPr lang="en-US" dirty="0">
              <a:solidFill>
                <a:srgbClr val="FF0000"/>
              </a:solidFill>
              <a:latin typeface="Times New Roman" panose="02020603050405020304" pitchFamily="18" charset="0"/>
              <a:ea typeface="Verdana" panose="020B0604030504040204" pitchFamily="34" charset="0"/>
              <a:cs typeface="Times New Roman" panose="02020603050405020304" pitchFamily="18" charset="0"/>
            </a:endParaRPr>
          </a:p>
          <a:p>
            <a:pPr>
              <a:buNone/>
            </a:pPr>
            <a:endParaRPr lang="en-US" dirty="0">
              <a:solidFill>
                <a:srgbClr val="FF0000"/>
              </a:solidFill>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9756" y="300942"/>
            <a:ext cx="9540240" cy="1841863"/>
          </a:xfrm>
        </p:spPr>
        <p:txBody>
          <a:bodyPr>
            <a:normAutofit/>
          </a:bodyPr>
          <a:lstStyle/>
          <a:p>
            <a:pPr algn="l"/>
            <a:r>
              <a:rPr lang="en-US" sz="3600" dirty="0">
                <a:latin typeface="Times New Roman" panose="02020603050405020304" pitchFamily="18" charset="0"/>
                <a:cs typeface="Times New Roman" panose="02020603050405020304" pitchFamily="18" charset="0"/>
              </a:rPr>
              <a:t>UML</a:t>
            </a:r>
            <a:r>
              <a:rPr lang="en-US" sz="3600" b="1" dirty="0">
                <a:latin typeface="Times New Roman" panose="02020603050405020304" pitchFamily="18" charset="0"/>
                <a:cs typeface="Times New Roman" panose="02020603050405020304" pitchFamily="18" charset="0"/>
              </a:rPr>
              <a:t> </a:t>
            </a:r>
            <a:r>
              <a:rPr lang="en-US" sz="3600" dirty="0">
                <a:latin typeface="Times New Roman" panose="02020603050405020304" pitchFamily="18" charset="0"/>
                <a:cs typeface="Times New Roman" panose="02020603050405020304" pitchFamily="18" charset="0"/>
              </a:rPr>
              <a:t>Diagrams</a:t>
            </a:r>
            <a:r>
              <a:rPr lang="en-US" sz="3600" b="1" dirty="0">
                <a:latin typeface="Times New Roman" panose="02020603050405020304" pitchFamily="18" charset="0"/>
                <a:cs typeface="Times New Roman" panose="02020603050405020304" pitchFamily="18" charset="0"/>
              </a:rPr>
              <a:t>:</a:t>
            </a:r>
            <a:br>
              <a:rPr lang="en-US" dirty="0"/>
            </a:br>
            <a:endParaRPr lang="en-US" dirty="0"/>
          </a:p>
        </p:txBody>
      </p:sp>
      <p:sp>
        <p:nvSpPr>
          <p:cNvPr id="3" name="Subtitle 2"/>
          <p:cNvSpPr>
            <a:spLocks noGrp="1"/>
          </p:cNvSpPr>
          <p:nvPr>
            <p:ph type="subTitle" idx="1"/>
          </p:nvPr>
        </p:nvSpPr>
        <p:spPr>
          <a:xfrm>
            <a:off x="659756" y="1378876"/>
            <a:ext cx="8942931" cy="4428308"/>
          </a:xfrm>
        </p:spPr>
        <p:txBody>
          <a:bodyPr>
            <a:normAutofit/>
          </a:bodyPr>
          <a:lstStyle/>
          <a:p>
            <a:pPr algn="just"/>
            <a:r>
              <a:rPr lang="en-US" b="1" dirty="0">
                <a:solidFill>
                  <a:schemeClr val="accent2">
                    <a:lumMod val="50000"/>
                  </a:schemeClr>
                </a:solidFill>
                <a:latin typeface="Times New Roman" panose="02020603050405020304" pitchFamily="18" charset="0"/>
                <a:cs typeface="Times New Roman" panose="02020603050405020304" pitchFamily="18" charset="0"/>
              </a:rPr>
              <a:t>Class</a:t>
            </a:r>
            <a:r>
              <a:rPr lang="en-US" sz="1800" b="1" dirty="0">
                <a:solidFill>
                  <a:schemeClr val="accent2">
                    <a:lumMod val="50000"/>
                  </a:schemeClr>
                </a:solidFill>
                <a:latin typeface="Times New Roman" panose="02020603050405020304" pitchFamily="18" charset="0"/>
                <a:cs typeface="Times New Roman" panose="02020603050405020304" pitchFamily="18" charset="0"/>
              </a:rPr>
              <a:t> Diagram</a:t>
            </a:r>
            <a:r>
              <a:rPr lang="en-US" sz="1800" dirty="0">
                <a:solidFill>
                  <a:schemeClr val="accent2">
                    <a:lumMod val="50000"/>
                  </a:schemeClr>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t>
            </a:r>
          </a:p>
          <a:p>
            <a:pPr algn="just"/>
            <a:r>
              <a:rPr lang="en-US" dirty="0">
                <a:latin typeface="Times New Roman" panose="02020603050405020304" pitchFamily="18" charset="0"/>
                <a:cs typeface="Times New Roman" panose="02020603050405020304" pitchFamily="18" charset="0"/>
              </a:rPr>
              <a:t> </a:t>
            </a:r>
            <a:r>
              <a:rPr lang="en-US" dirty="0">
                <a:solidFill>
                  <a:schemeClr val="tx1"/>
                </a:solidFill>
                <a:latin typeface="Times New Roman" panose="02020603050405020304" pitchFamily="18" charset="0"/>
                <a:cs typeface="Times New Roman" panose="02020603050405020304" pitchFamily="18" charset="0"/>
              </a:rPr>
              <a:t>A class diagram is a description of set of objects.</a:t>
            </a:r>
          </a:p>
          <a:p>
            <a:pPr algn="just"/>
            <a:r>
              <a:rPr lang="en-US" dirty="0">
                <a:solidFill>
                  <a:schemeClr val="tx1"/>
                </a:solidFill>
                <a:latin typeface="Times New Roman" panose="02020603050405020304" pitchFamily="18" charset="0"/>
                <a:cs typeface="Times New Roman" panose="02020603050405020304" pitchFamily="18" charset="0"/>
              </a:rPr>
              <a:t> It represents the static view of an application.</a:t>
            </a:r>
          </a:p>
          <a:p>
            <a:pPr algn="just"/>
            <a:r>
              <a:rPr lang="en-US" dirty="0">
                <a:solidFill>
                  <a:schemeClr val="tx1"/>
                </a:solidFill>
                <a:latin typeface="Times New Roman" panose="02020603050405020304" pitchFamily="18" charset="0"/>
                <a:cs typeface="Times New Roman" panose="02020603050405020304" pitchFamily="18" charset="0"/>
              </a:rPr>
              <a:t> Class diagram describes the attributes and </a:t>
            </a:r>
          </a:p>
          <a:p>
            <a:pPr algn="just"/>
            <a:r>
              <a:rPr lang="en-US" dirty="0">
                <a:solidFill>
                  <a:schemeClr val="tx1"/>
                </a:solidFill>
                <a:latin typeface="Times New Roman" panose="02020603050405020304" pitchFamily="18" charset="0"/>
                <a:cs typeface="Times New Roman" panose="02020603050405020304" pitchFamily="18" charset="0"/>
              </a:rPr>
              <a:t>operations of a class and also the constraints</a:t>
            </a:r>
          </a:p>
          <a:p>
            <a:pPr algn="just"/>
            <a:r>
              <a:rPr lang="en-US" dirty="0">
                <a:solidFill>
                  <a:schemeClr val="tx1"/>
                </a:solidFill>
                <a:latin typeface="Times New Roman" panose="02020603050405020304" pitchFamily="18" charset="0"/>
                <a:cs typeface="Times New Roman" panose="02020603050405020304" pitchFamily="18" charset="0"/>
              </a:rPr>
              <a:t> imposed on the system. Class diagrams are the </a:t>
            </a:r>
          </a:p>
          <a:p>
            <a:pPr algn="just"/>
            <a:r>
              <a:rPr lang="en-US" dirty="0">
                <a:solidFill>
                  <a:schemeClr val="tx1"/>
                </a:solidFill>
                <a:latin typeface="Times New Roman" panose="02020603050405020304" pitchFamily="18" charset="0"/>
                <a:cs typeface="Times New Roman" panose="02020603050405020304" pitchFamily="18" charset="0"/>
              </a:rPr>
              <a:t>only diagrams which can be directly mapped with</a:t>
            </a:r>
          </a:p>
          <a:p>
            <a:pPr algn="just"/>
            <a:r>
              <a:rPr lang="en-US" dirty="0">
                <a:solidFill>
                  <a:schemeClr val="tx1"/>
                </a:solidFill>
                <a:latin typeface="Times New Roman" panose="02020603050405020304" pitchFamily="18" charset="0"/>
                <a:cs typeface="Times New Roman" panose="02020603050405020304" pitchFamily="18" charset="0"/>
              </a:rPr>
              <a:t> object-oriented languages.</a:t>
            </a:r>
          </a:p>
          <a:p>
            <a:pPr algn="just"/>
            <a:r>
              <a:rPr lang="en-US" dirty="0">
                <a:latin typeface="Times New Roman" panose="02020603050405020304" pitchFamily="18" charset="0"/>
                <a:cs typeface="Times New Roman" panose="02020603050405020304" pitchFamily="18" charset="0"/>
              </a:rPr>
              <a:t>  </a:t>
            </a:r>
            <a:endParaRPr lang="en-US" dirty="0"/>
          </a:p>
        </p:txBody>
      </p:sp>
      <p:pic>
        <p:nvPicPr>
          <p:cNvPr id="5" name="Picture 4">
            <a:extLst>
              <a:ext uri="{FF2B5EF4-FFF2-40B4-BE49-F238E27FC236}">
                <a16:creationId xmlns:a16="http://schemas.microsoft.com/office/drawing/2014/main" id="{6D013951-085B-D107-F535-B43EB04392BE}"/>
              </a:ext>
            </a:extLst>
          </p:cNvPr>
          <p:cNvPicPr>
            <a:picLocks noChangeAspect="1"/>
          </p:cNvPicPr>
          <p:nvPr/>
        </p:nvPicPr>
        <p:blipFill>
          <a:blip r:embed="rId2"/>
          <a:stretch>
            <a:fillRect/>
          </a:stretch>
        </p:blipFill>
        <p:spPr>
          <a:xfrm>
            <a:off x="6240016" y="1362758"/>
            <a:ext cx="4883401" cy="4800847"/>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6.0.16"/>
  <p:tag name="AS_OS" val="Unix 5.15.0.1035"/>
  <p:tag name="AS_RELEASE_DATE" val="2022.10.14"/>
  <p:tag name="AS_TITLE" val="Aspose.Slides for .NET5"/>
  <p:tag name="AS_VERSION" val="22.10"/>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roplet">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Droplet">
      <a:majorFont>
        <a:latin typeface="Tw Cen MT" panose="020B0602020104020603"/>
        <a:ea typeface="Tw Cen MT" panose="020B0602020104020603"/>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Tw Cen MT" panose="020B0602020104020603"/>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78000"/>
                <a:shade val="100000"/>
                <a:hueMod val="136000"/>
                <a:satMod val="160000"/>
                <a:lumMod val="105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C71B277C-C29A-4BA0-A7BA-43502DF21AB3}"/>
    </a:ext>
  </a:extLst>
</a:theme>
</file>

<file path=ppt/theme/theme3.xml><?xml version="1.0" encoding="utf-8"?>
<a:theme xmlns:a="http://schemas.openxmlformats.org/drawingml/2006/main" name="Droplet">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Droplet">
      <a:majorFont>
        <a:latin typeface="Tw Cen MT" panose="020B0602020104020603"/>
        <a:ea typeface="Tw Cen MT" panose="020B0602020104020603"/>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Tw Cen MT" panose="020B0602020104020603"/>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78000"/>
                <a:shade val="100000"/>
                <a:hueMod val="136000"/>
                <a:satMod val="160000"/>
                <a:lumMod val="105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C71B277C-C29A-4BA0-A7BA-43502DF21AB3}"/>
    </a:ext>
  </a:extLst>
</a:theme>
</file>

<file path=ppt/theme/theme4.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Trebuchet MS"/>
        <a:cs typeface="Arial"/>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Trebuchet MS"/>
        <a:cs typeface="Arial"/>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5.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Trebuchet MS"/>
        <a:cs typeface="Arial"/>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Trebuchet MS"/>
        <a:cs typeface="Arial"/>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6.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Trebuchet MS"/>
        <a:cs typeface="Arial"/>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Trebuchet MS"/>
        <a:cs typeface="Arial"/>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7.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Trebuchet MS"/>
        <a:cs typeface="Arial"/>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Trebuchet MS"/>
        <a:cs typeface="Arial"/>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115</TotalTime>
  <Words>1232</Words>
  <Application>Microsoft Office PowerPoint</Application>
  <PresentationFormat>Widescreen</PresentationFormat>
  <Paragraphs>117</Paragraphs>
  <Slides>34</Slides>
  <Notes>0</Notes>
  <HiddenSlides>0</HiddenSlides>
  <MMClips>0</MMClips>
  <ScaleCrop>false</ScaleCrop>
  <HeadingPairs>
    <vt:vector size="6" baseType="variant">
      <vt:variant>
        <vt:lpstr>Fonts Used</vt:lpstr>
      </vt:variant>
      <vt:variant>
        <vt:i4>11</vt:i4>
      </vt:variant>
      <vt:variant>
        <vt:lpstr>Theme</vt:lpstr>
      </vt:variant>
      <vt:variant>
        <vt:i4>7</vt:i4>
      </vt:variant>
      <vt:variant>
        <vt:lpstr>Slide Titles</vt:lpstr>
      </vt:variant>
      <vt:variant>
        <vt:i4>34</vt:i4>
      </vt:variant>
    </vt:vector>
  </HeadingPairs>
  <TitlesOfParts>
    <vt:vector size="52" baseType="lpstr">
      <vt:lpstr>Arial</vt:lpstr>
      <vt:lpstr>Calibri</vt:lpstr>
      <vt:lpstr>Calisto MT</vt:lpstr>
      <vt:lpstr>Times New Roman</vt:lpstr>
      <vt:lpstr>Trebuchet MS</vt:lpstr>
      <vt:lpstr>Tw Cen MT</vt:lpstr>
      <vt:lpstr>typonine sans regular</vt:lpstr>
      <vt:lpstr>Wingdings</vt:lpstr>
      <vt:lpstr>Wingdings 2</vt:lpstr>
      <vt:lpstr>Wingdings 3</vt:lpstr>
      <vt:lpstr>Wingdings,Sans-Serif</vt:lpstr>
      <vt:lpstr>Office Theme</vt:lpstr>
      <vt:lpstr>Droplet</vt:lpstr>
      <vt:lpstr>Droplet</vt:lpstr>
      <vt:lpstr>Facet</vt:lpstr>
      <vt:lpstr>Facet</vt:lpstr>
      <vt:lpstr>Facet</vt:lpstr>
      <vt:lpstr>Facet</vt:lpstr>
      <vt:lpstr>PowerPoint Presentation</vt:lpstr>
      <vt:lpstr>Contents</vt:lpstr>
      <vt:lpstr>ABSTRACT</vt:lpstr>
      <vt:lpstr>Literature Survey </vt:lpstr>
      <vt:lpstr>Project objectives:</vt:lpstr>
      <vt:lpstr>Project Scope:</vt:lpstr>
      <vt:lpstr>System Architecture:</vt:lpstr>
      <vt:lpstr>Methodology and Design:</vt:lpstr>
      <vt:lpstr>UML Diagrams: </vt:lpstr>
      <vt:lpstr>Usecase Diagram: A usecase diagram shows a set of usecases,  actors and their relationships. An actor represents  a set of activities that usecases perform while  interacting. The purpose of usecase diagram is  to capture the dynamic aspect of system.  </vt:lpstr>
      <vt:lpstr> Sequence Diagram:</vt:lpstr>
      <vt:lpstr> Activity Diagram:</vt:lpstr>
      <vt:lpstr> Implementation:</vt:lpstr>
      <vt:lpstr>Result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Attainment of objective</vt:lpstr>
      <vt:lpstr>Future scope of Project</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Sujitha Kankipati</dc:creator>
  <cp:lastModifiedBy>Sujitha Kankipati</cp:lastModifiedBy>
  <cp:revision>3</cp:revision>
  <cp:lastPrinted>2023-05-01T01:27:08Z</cp:lastPrinted>
  <dcterms:created xsi:type="dcterms:W3CDTF">2023-05-01T01:27:08Z</dcterms:created>
  <dcterms:modified xsi:type="dcterms:W3CDTF">2023-05-01T03:22:47Z</dcterms:modified>
</cp:coreProperties>
</file>

<file path=docProps/thumbnail.jpeg>
</file>